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  <p:sldMasterId id="2147483687" r:id="rId3"/>
    <p:sldMasterId id="2147483698" r:id="rId4"/>
  </p:sldMasterIdLst>
  <p:notesMasterIdLst>
    <p:notesMasterId r:id="rId22"/>
  </p:notesMasterIdLst>
  <p:sldIdLst>
    <p:sldId id="257" r:id="rId5"/>
    <p:sldId id="294" r:id="rId6"/>
    <p:sldId id="273" r:id="rId7"/>
    <p:sldId id="274" r:id="rId8"/>
    <p:sldId id="275" r:id="rId9"/>
    <p:sldId id="293" r:id="rId10"/>
    <p:sldId id="295" r:id="rId11"/>
    <p:sldId id="272" r:id="rId12"/>
    <p:sldId id="296" r:id="rId13"/>
    <p:sldId id="297" r:id="rId14"/>
    <p:sldId id="298" r:id="rId15"/>
    <p:sldId id="300" r:id="rId16"/>
    <p:sldId id="289" r:id="rId17"/>
    <p:sldId id="291" r:id="rId18"/>
    <p:sldId id="259" r:id="rId19"/>
    <p:sldId id="276" r:id="rId20"/>
    <p:sldId id="267" r:id="rId21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olland" initials="p" lastIdx="1" clrIdx="0">
    <p:extLst>
      <p:ext uri="{19B8F6BF-5375-455C-9EA6-DF929625EA0E}">
        <p15:presenceInfo xmlns:p15="http://schemas.microsoft.com/office/powerpoint/2012/main" userId="phollan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09" autoAdjust="0"/>
    <p:restoredTop sz="88575" autoAdjust="0"/>
  </p:normalViewPr>
  <p:slideViewPr>
    <p:cSldViewPr snapToGrid="0">
      <p:cViewPr varScale="1">
        <p:scale>
          <a:sx n="66" d="100"/>
          <a:sy n="66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6521A-9A8B-4506-A738-EC7988747FC5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6DE82-C2F6-4F04-9FEE-564AAFF23C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286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4AF4-10F1-4B97-A67C-4353313CB594}" type="slidenum">
              <a:rPr lang="id-ID" smtClean="0"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30709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with </a:t>
            </a:r>
          </a:p>
          <a:p>
            <a:r>
              <a:rPr lang="en-US" dirty="0"/>
              <a:t>The figure of all levels of care:</a:t>
            </a:r>
          </a:p>
          <a:p>
            <a:r>
              <a:rPr lang="en-US" dirty="0"/>
              <a:t>Strengthen primary health care </a:t>
            </a:r>
          </a:p>
          <a:p>
            <a:pPr marL="171450" indent="-171450">
              <a:buFontTx/>
              <a:buChar char="-"/>
            </a:pPr>
            <a:r>
              <a:rPr lang="en-US" dirty="0"/>
              <a:t>Refraction for adults</a:t>
            </a:r>
          </a:p>
          <a:p>
            <a:pPr marL="171450" indent="-171450">
              <a:buFontTx/>
              <a:buChar char="-"/>
            </a:pPr>
            <a:r>
              <a:rPr lang="en-US" dirty="0"/>
              <a:t>Diabetic </a:t>
            </a:r>
            <a:r>
              <a:rPr lang="en-US" dirty="0" err="1"/>
              <a:t>rethinopathy</a:t>
            </a:r>
            <a:r>
              <a:rPr lang="en-US" dirty="0"/>
              <a:t> </a:t>
            </a:r>
          </a:p>
          <a:p>
            <a:pPr marL="171450" indent="-171450">
              <a:buFontTx/>
              <a:buChar char="-"/>
            </a:pPr>
            <a:r>
              <a:rPr lang="en-US" dirty="0"/>
              <a:t>Cataract</a:t>
            </a:r>
          </a:p>
          <a:p>
            <a:pPr marL="0" indent="0">
              <a:buFontTx/>
              <a:buNone/>
            </a:pPr>
            <a:r>
              <a:rPr lang="en-US" dirty="0"/>
              <a:t>It will require good referral systems and good coordination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Health </a:t>
            </a:r>
            <a:r>
              <a:rPr lang="en-US" dirty="0" err="1"/>
              <a:t>sytem</a:t>
            </a:r>
            <a:r>
              <a:rPr lang="en-US" dirty="0"/>
              <a:t> approach</a:t>
            </a:r>
          </a:p>
          <a:p>
            <a:pPr marL="0" indent="0">
              <a:buFontTx/>
              <a:buNone/>
            </a:pPr>
            <a:r>
              <a:rPr lang="en-US" dirty="0"/>
              <a:t>Integration in health strategic plans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Financing 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 err="1"/>
              <a:t>Accorsing</a:t>
            </a:r>
            <a:r>
              <a:rPr lang="en-US" dirty="0"/>
              <a:t> to the need and coordination – health information systems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Workforce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67748C-4961-834E-83F1-F85C30FD153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34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67748C-4961-834E-83F1-F85C30FD153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77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65135E-2223-1745-B30C-3DD26A74FE0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177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E49-215C-4648-BDCB-26FB553E91D6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2062-15CE-48CC-954F-A5F87F054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33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E49-215C-4648-BDCB-26FB553E91D6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2062-15CE-48CC-954F-A5F87F054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791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E49-215C-4648-BDCB-26FB553E91D6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2062-15CE-48CC-954F-A5F87F054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83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E49-215C-4648-BDCB-26FB553E91D6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2062-15CE-48CC-954F-A5F87F054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259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E49-215C-4648-BDCB-26FB553E91D6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2062-15CE-48CC-954F-A5F87F054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25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E49-215C-4648-BDCB-26FB553E91D6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2062-15CE-48CC-954F-A5F87F054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805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E49-215C-4648-BDCB-26FB553E91D6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2062-15CE-48CC-954F-A5F87F054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187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E49-215C-4648-BDCB-26FB553E91D6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2062-15CE-48CC-954F-A5F87F054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958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E49-215C-4648-BDCB-26FB553E91D6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2062-15CE-48CC-954F-A5F87F054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766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E49-215C-4648-BDCB-26FB553E91D6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2062-15CE-48CC-954F-A5F87F054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252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E4E49-215C-4648-BDCB-26FB553E91D6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22062-15CE-48CC-954F-A5F87F054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289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7461393" cy="6146962"/>
          </a:xfrm>
          <a:custGeom>
            <a:avLst/>
            <a:gdLst>
              <a:gd name="connsiteX0" fmla="*/ 0 w 7461393"/>
              <a:gd name="connsiteY0" fmla="*/ 0 h 6146962"/>
              <a:gd name="connsiteX1" fmla="*/ 7461393 w 7461393"/>
              <a:gd name="connsiteY1" fmla="*/ 0 h 6146962"/>
              <a:gd name="connsiteX2" fmla="*/ 4722129 w 7461393"/>
              <a:gd name="connsiteY2" fmla="*/ 6146962 h 6146962"/>
              <a:gd name="connsiteX3" fmla="*/ 1 w 7461393"/>
              <a:gd name="connsiteY3" fmla="*/ 4042645 h 614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61393" h="6146962">
                <a:moveTo>
                  <a:pt x="0" y="0"/>
                </a:moveTo>
                <a:lnTo>
                  <a:pt x="7461393" y="0"/>
                </a:lnTo>
                <a:lnTo>
                  <a:pt x="4722129" y="6146962"/>
                </a:lnTo>
                <a:lnTo>
                  <a:pt x="1" y="404264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3543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28467" y="1262575"/>
            <a:ext cx="5936566" cy="4332849"/>
          </a:xfrm>
          <a:custGeom>
            <a:avLst/>
            <a:gdLst>
              <a:gd name="connsiteX0" fmla="*/ 0 w 5936566"/>
              <a:gd name="connsiteY0" fmla="*/ 0 h 4332849"/>
              <a:gd name="connsiteX1" fmla="*/ 5936566 w 5936566"/>
              <a:gd name="connsiteY1" fmla="*/ 0 h 4332849"/>
              <a:gd name="connsiteX2" fmla="*/ 5936566 w 5936566"/>
              <a:gd name="connsiteY2" fmla="*/ 4332849 h 4332849"/>
              <a:gd name="connsiteX3" fmla="*/ 0 w 5936566"/>
              <a:gd name="connsiteY3" fmla="*/ 4332849 h 433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6566" h="4332849">
                <a:moveTo>
                  <a:pt x="0" y="0"/>
                </a:moveTo>
                <a:lnTo>
                  <a:pt x="5936566" y="0"/>
                </a:lnTo>
                <a:lnTo>
                  <a:pt x="5936566" y="4332849"/>
                </a:lnTo>
                <a:lnTo>
                  <a:pt x="0" y="433284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2872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257940" y="3657601"/>
            <a:ext cx="2256972" cy="2394857"/>
          </a:xfrm>
          <a:custGeom>
            <a:avLst/>
            <a:gdLst>
              <a:gd name="connsiteX0" fmla="*/ 0 w 2256972"/>
              <a:gd name="connsiteY0" fmla="*/ 0 h 2394857"/>
              <a:gd name="connsiteX1" fmla="*/ 2256972 w 2256972"/>
              <a:gd name="connsiteY1" fmla="*/ 0 h 2394857"/>
              <a:gd name="connsiteX2" fmla="*/ 2256972 w 2256972"/>
              <a:gd name="connsiteY2" fmla="*/ 2394857 h 2394857"/>
              <a:gd name="connsiteX3" fmla="*/ 0 w 2256972"/>
              <a:gd name="connsiteY3" fmla="*/ 2394857 h 239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6972" h="2394857">
                <a:moveTo>
                  <a:pt x="0" y="0"/>
                </a:moveTo>
                <a:lnTo>
                  <a:pt x="2256972" y="0"/>
                </a:lnTo>
                <a:lnTo>
                  <a:pt x="2256972" y="2394857"/>
                </a:lnTo>
                <a:lnTo>
                  <a:pt x="0" y="23948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000967" y="3657601"/>
            <a:ext cx="2256972" cy="2394857"/>
          </a:xfrm>
          <a:custGeom>
            <a:avLst/>
            <a:gdLst>
              <a:gd name="connsiteX0" fmla="*/ 0 w 2256972"/>
              <a:gd name="connsiteY0" fmla="*/ 0 h 2394857"/>
              <a:gd name="connsiteX1" fmla="*/ 2256972 w 2256972"/>
              <a:gd name="connsiteY1" fmla="*/ 0 h 2394857"/>
              <a:gd name="connsiteX2" fmla="*/ 2256972 w 2256972"/>
              <a:gd name="connsiteY2" fmla="*/ 2394857 h 2394857"/>
              <a:gd name="connsiteX3" fmla="*/ 0 w 2256972"/>
              <a:gd name="connsiteY3" fmla="*/ 2394857 h 239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6972" h="2394857">
                <a:moveTo>
                  <a:pt x="0" y="0"/>
                </a:moveTo>
                <a:lnTo>
                  <a:pt x="2256972" y="0"/>
                </a:lnTo>
                <a:lnTo>
                  <a:pt x="2256972" y="2394857"/>
                </a:lnTo>
                <a:lnTo>
                  <a:pt x="0" y="23948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6257939" y="1262744"/>
            <a:ext cx="2256972" cy="2394857"/>
          </a:xfrm>
          <a:custGeom>
            <a:avLst/>
            <a:gdLst>
              <a:gd name="connsiteX0" fmla="*/ 0 w 2256972"/>
              <a:gd name="connsiteY0" fmla="*/ 0 h 2394857"/>
              <a:gd name="connsiteX1" fmla="*/ 2256972 w 2256972"/>
              <a:gd name="connsiteY1" fmla="*/ 0 h 2394857"/>
              <a:gd name="connsiteX2" fmla="*/ 2256972 w 2256972"/>
              <a:gd name="connsiteY2" fmla="*/ 2394857 h 2394857"/>
              <a:gd name="connsiteX3" fmla="*/ 0 w 2256972"/>
              <a:gd name="connsiteY3" fmla="*/ 2394857 h 239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6972" h="2394857">
                <a:moveTo>
                  <a:pt x="0" y="0"/>
                </a:moveTo>
                <a:lnTo>
                  <a:pt x="2256972" y="0"/>
                </a:lnTo>
                <a:lnTo>
                  <a:pt x="2256972" y="2394857"/>
                </a:lnTo>
                <a:lnTo>
                  <a:pt x="0" y="23948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4000968" y="1262744"/>
            <a:ext cx="2256972" cy="2394857"/>
          </a:xfrm>
          <a:custGeom>
            <a:avLst/>
            <a:gdLst>
              <a:gd name="connsiteX0" fmla="*/ 0 w 2256972"/>
              <a:gd name="connsiteY0" fmla="*/ 0 h 2394857"/>
              <a:gd name="connsiteX1" fmla="*/ 2256972 w 2256972"/>
              <a:gd name="connsiteY1" fmla="*/ 0 h 2394857"/>
              <a:gd name="connsiteX2" fmla="*/ 2256972 w 2256972"/>
              <a:gd name="connsiteY2" fmla="*/ 2394857 h 2394857"/>
              <a:gd name="connsiteX3" fmla="*/ 0 w 2256972"/>
              <a:gd name="connsiteY3" fmla="*/ 2394857 h 239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6972" h="2394857">
                <a:moveTo>
                  <a:pt x="0" y="0"/>
                </a:moveTo>
                <a:lnTo>
                  <a:pt x="2256972" y="0"/>
                </a:lnTo>
                <a:lnTo>
                  <a:pt x="2256972" y="2394857"/>
                </a:lnTo>
                <a:lnTo>
                  <a:pt x="0" y="23948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81511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C84DC03-D33D-B44D-998E-CFB49AFB3C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4433" y="1980000"/>
            <a:ext cx="2745600" cy="282058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216" y="1971258"/>
            <a:ext cx="8642349" cy="3876089"/>
          </a:xfrm>
        </p:spPr>
        <p:txBody>
          <a:bodyPr/>
          <a:lstStyle>
            <a:lvl1pPr marL="0" indent="0" algn="l">
              <a:lnSpc>
                <a:spcPts val="3400"/>
              </a:lnSpc>
              <a:spcBef>
                <a:spcPts val="0"/>
              </a:spcBef>
              <a:spcAft>
                <a:spcPts val="1000"/>
              </a:spcAft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xmlns="" id="{70A4C58C-0946-4C49-9247-ED609A3F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216" y="188915"/>
            <a:ext cx="8642349" cy="1236828"/>
          </a:xfrm>
        </p:spPr>
        <p:txBody>
          <a:bodyPr/>
          <a:lstStyle>
            <a:lvl1pPr>
              <a:lnSpc>
                <a:spcPts val="5600"/>
              </a:lnSpc>
              <a:defRPr sz="5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0BC1EE7-1667-6E4B-A278-7A852D28FD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2802" y="6013867"/>
            <a:ext cx="2873199" cy="66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7842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70A4C58C-0946-4C49-9247-ED609A3F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915"/>
            <a:ext cx="12192000" cy="1236828"/>
          </a:xfrm>
        </p:spPr>
        <p:txBody>
          <a:bodyPr/>
          <a:lstStyle>
            <a:lvl1pPr algn="ctr">
              <a:lnSpc>
                <a:spcPts val="5600"/>
              </a:lnSpc>
              <a:defRPr sz="5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1104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5216" y="1592263"/>
            <a:ext cx="8642349" cy="4716462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A313ADDE-15D0-3940-BEE7-68695BC0E7C4}" type="datetime1">
              <a:rPr lang="en-GB" smtClean="0">
                <a:solidFill>
                  <a:srgbClr val="000000">
                    <a:tint val="75000"/>
                  </a:srgbClr>
                </a:solidFill>
              </a:rPr>
              <a:pPr defTabSz="457200"/>
              <a:t>24/11/2019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Author, title etc </a:t>
            </a: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35DC2DEF-FFF7-D041-BF65-F8F24214B3F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457200"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71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 i="0">
                <a:solidFill>
                  <a:schemeClr val="accent5"/>
                </a:solidFill>
                <a:highlight>
                  <a:srgbClr val="000000"/>
                </a:highlight>
                <a:latin typeface="Mr Eaves XL Mod OT Heavy" panose="020B0603060502020204" pitchFamily="34" charset="77"/>
              </a:defRPr>
            </a:lvl1pPr>
          </a:lstStyle>
          <a:p>
            <a:r>
              <a:rPr lang="en-GB" dirty="0"/>
              <a:t>Click to edit Master title style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5216" y="1592263"/>
            <a:ext cx="8642349" cy="4716462"/>
          </a:xfrm>
        </p:spPr>
        <p:txBody>
          <a:bodyPr/>
          <a:lstStyle>
            <a:lvl1pPr>
              <a:lnSpc>
                <a:spcPts val="3400"/>
              </a:lnSpc>
              <a:spcBef>
                <a:spcPts val="0"/>
              </a:spcBef>
              <a:spcAft>
                <a:spcPts val="1000"/>
              </a:spcAft>
              <a:defRPr sz="3200"/>
            </a:lvl1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A313ADDE-15D0-3940-BEE7-68695BC0E7C4}" type="datetime1">
              <a:rPr lang="en-GB" smtClean="0">
                <a:solidFill>
                  <a:srgbClr val="000000">
                    <a:tint val="75000"/>
                  </a:srgbClr>
                </a:solidFill>
              </a:rPr>
              <a:pPr defTabSz="457200"/>
              <a:t>24/11/2019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Author, title etc </a:t>
            </a: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35DC2DEF-FFF7-D041-BF65-F8F24214B3F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457200"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9276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A18C4929-FE7C-3A40-B39A-C7EA6221D14A}" type="datetime1">
              <a:rPr lang="en-GB" smtClean="0">
                <a:solidFill>
                  <a:srgbClr val="000000">
                    <a:tint val="75000"/>
                  </a:srgbClr>
                </a:solidFill>
              </a:rPr>
              <a:pPr defTabSz="457200"/>
              <a:t>24/11/2019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Author, title etc </a:t>
            </a: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35DC2DEF-FFF7-D041-BF65-F8F24214B3F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457200"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4E7952F2-0196-494B-AC03-7DDE314691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15218" y="188913"/>
            <a:ext cx="8642349" cy="61198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406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57225021-A599-F14E-8F38-FF9343FC65ED}" type="datetime1">
              <a:rPr lang="en-GB" smtClean="0">
                <a:solidFill>
                  <a:srgbClr val="000000">
                    <a:tint val="75000"/>
                  </a:srgbClr>
                </a:solidFill>
              </a:rPr>
              <a:pPr defTabSz="457200"/>
              <a:t>24/11/2019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Author, title etc </a:t>
            </a: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35DC2DEF-FFF7-D041-BF65-F8F24214B3F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457200"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xmlns="" id="{1C19EB20-B36C-494D-8E15-86CFF7BF17A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15218" y="188913"/>
            <a:ext cx="8642349" cy="611981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xmlns="" id="{778F7DE3-2F4D-9D45-85C7-0C63557A1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80834" y="241300"/>
            <a:ext cx="5695951" cy="3187700"/>
          </a:xfrm>
        </p:spPr>
        <p:txBody>
          <a:bodyPr/>
          <a:lstStyle>
            <a:lvl1pPr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defRPr sz="3600"/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323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A3CC8A1-3D43-4046-BC64-0D9E6557B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F6304F76-5A52-7D42-8F71-681FCD5D18F7}" type="datetime1">
              <a:rPr lang="en-GB" smtClean="0">
                <a:solidFill>
                  <a:srgbClr val="000000">
                    <a:tint val="75000"/>
                  </a:srgbClr>
                </a:solidFill>
              </a:rPr>
              <a:pPr defTabSz="457200"/>
              <a:t>24/11/2019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511E1F6-9086-584D-9024-2BB96E511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Author, title etc 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375F951-1F90-5F40-8AA0-D3F93792A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35DC2DEF-FFF7-D041-BF65-F8F24214B3F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457200"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xmlns="" id="{0FEB78CA-5EB9-E74A-AA6A-99EEB0CEA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216" y="188914"/>
            <a:ext cx="8642349" cy="1248860"/>
          </a:xfrm>
        </p:spPr>
        <p:txBody>
          <a:bodyPr/>
          <a:lstStyle>
            <a:lvl1pPr>
              <a:lnSpc>
                <a:spcPts val="2500"/>
              </a:lnSpc>
              <a:defRPr sz="24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3FC9FB33-0266-4049-ACA3-3E02CE1AD9F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15216" y="1592263"/>
            <a:ext cx="8642349" cy="4716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491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62C855A-C6FB-014C-BC5B-37A62BD05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/>
            <a:fld id="{F6304F76-5A52-7D42-8F71-681FCD5D18F7}" type="datetime1">
              <a:rPr lang="en-GB" smtClean="0">
                <a:solidFill>
                  <a:srgbClr val="000000">
                    <a:tint val="75000"/>
                  </a:srgbClr>
                </a:solidFill>
              </a:rPr>
              <a:pPr defTabSz="457200"/>
              <a:t>24/11/2019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76C706F-7D33-554E-8AE8-CDFF919C6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Author, title etc 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6CCEF24-DC03-B548-A4B9-4C7CA7049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35DC2DEF-FFF7-D041-BF65-F8F24214B3F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457200"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xmlns="" id="{A3C66A25-CB7F-5241-AF3C-410BB21428D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5218" y="188913"/>
            <a:ext cx="8642349" cy="61198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5288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431804" y="1700247"/>
            <a:ext cx="11328400" cy="2160587"/>
          </a:xfrm>
        </p:spPr>
        <p:txBody>
          <a:bodyPr lIns="91040"/>
          <a:lstStyle>
            <a:lvl1pPr>
              <a:defRPr sz="4800">
                <a:solidFill>
                  <a:srgbClr val="FFFF00"/>
                </a:solidFill>
                <a:latin typeface="Rockwell" pitchFamily="18" charset="0"/>
              </a:defRPr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431804" y="4149092"/>
            <a:ext cx="11328400" cy="1537345"/>
          </a:xfrm>
        </p:spPr>
        <p:txBody>
          <a:bodyPr lIns="91040"/>
          <a:lstStyle>
            <a:lvl1pPr marL="0" indent="0">
              <a:buFontTx/>
              <a:buNone/>
              <a:defRPr sz="2800">
                <a:solidFill>
                  <a:srgbClr val="FFFF00"/>
                </a:solidFill>
                <a:latin typeface="Rockwell" pitchFamily="18" charset="0"/>
              </a:defRPr>
            </a:lvl1pPr>
          </a:lstStyle>
          <a:p>
            <a:pPr lvl="0"/>
            <a:r>
              <a:rPr lang="en-GB" noProof="0" dirty="0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040" tIns="45520" rIns="91040" bIns="455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00"/>
                </a:solidFill>
                <a:latin typeface="Rockwell" pitchFamily="18" charset="0"/>
              </a:defRPr>
            </a:lvl1pPr>
          </a:lstStyle>
          <a:p>
            <a:pPr defTabSz="457200"/>
            <a:endParaRPr lang="en-US" alt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 defTabSz="457200"/>
            <a:endParaRPr lang="en-US" alt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 defTabSz="457200"/>
            <a:fld id="{BD1A7187-E617-443F-A6C8-EC09922B8914}" type="slidenum">
              <a:rPr lang="en-GB" altLang="de-DE" smtClean="0"/>
              <a:pPr defTabSz="457200"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1009273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4" y="1412778"/>
            <a:ext cx="11328400" cy="4402237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040" tIns="45520" rIns="91040" bIns="455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Rockwell" pitchFamily="18" charset="0"/>
              </a:defRPr>
            </a:lvl1pPr>
          </a:lstStyle>
          <a:p>
            <a:pPr defTabSz="457200"/>
            <a:endParaRPr lang="en-US" altLang="de-DE">
              <a:solidFill>
                <a:srgbClr val="323D43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/>
            <a:endParaRPr lang="en-US" altLang="de-DE">
              <a:solidFill>
                <a:srgbClr val="323D43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/>
            <a:fld id="{0E53DE9D-4753-4064-8667-7B8F011E1B93}" type="slidenum">
              <a:rPr lang="en-GB" altLang="de-DE" smtClean="0">
                <a:solidFill>
                  <a:srgbClr val="323D43"/>
                </a:solidFill>
              </a:rPr>
              <a:pPr defTabSz="457200"/>
              <a:t>‹#›</a:t>
            </a:fld>
            <a:endParaRPr lang="en-GB" altLang="de-DE">
              <a:solidFill>
                <a:srgbClr val="323D43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1804" y="332656"/>
            <a:ext cx="11328400" cy="6492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7456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4" y="332656"/>
            <a:ext cx="11328400" cy="6492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4" y="1412778"/>
            <a:ext cx="11328400" cy="4402237"/>
          </a:xfrm>
        </p:spPr>
        <p:txBody>
          <a:bodyPr/>
          <a:lstStyle>
            <a:lvl1pPr marL="455188" indent="-455188">
              <a:buFont typeface="+mj-lt"/>
              <a:buAutoNum type="arabicPeriod"/>
              <a:defRPr/>
            </a:lvl1pPr>
            <a:lvl2pPr marL="975178" indent="-455188">
              <a:buFont typeface="+mj-lt"/>
              <a:buAutoNum type="arabicPeriod"/>
              <a:defRPr/>
            </a:lvl2pPr>
            <a:lvl3pPr marL="1441422" indent="-455188">
              <a:buFont typeface="+mj-lt"/>
              <a:buAutoNum type="arabicPeriod"/>
              <a:defRPr/>
            </a:lvl3pPr>
            <a:lvl4pPr marL="1847616" indent="-455188">
              <a:buFont typeface="+mj-lt"/>
              <a:buAutoNum type="arabicPeriod"/>
              <a:defRPr/>
            </a:lvl4pPr>
            <a:lvl5pPr marL="2275936" indent="-455188">
              <a:buFont typeface="+mj-lt"/>
              <a:buAutoNum type="arabicPeriod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040" tIns="45520" rIns="91040" bIns="455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Rockwell" pitchFamily="18" charset="0"/>
              </a:defRPr>
            </a:lvl1pPr>
          </a:lstStyle>
          <a:p>
            <a:pPr defTabSz="457200"/>
            <a:endParaRPr lang="en-US" altLang="de-DE">
              <a:solidFill>
                <a:srgbClr val="323D43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/>
            <a:endParaRPr lang="en-US" altLang="de-DE">
              <a:solidFill>
                <a:srgbClr val="323D43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/>
            <a:fld id="{0317DE4B-F38E-4DB1-AED1-DD5ED9AAD476}" type="slidenum">
              <a:rPr lang="en-GB" altLang="de-DE" smtClean="0">
                <a:solidFill>
                  <a:srgbClr val="323D43"/>
                </a:solidFill>
              </a:rPr>
              <a:pPr defTabSz="457200"/>
              <a:t>‹#›</a:t>
            </a:fld>
            <a:endParaRPr lang="en-GB" altLang="de-DE">
              <a:solidFill>
                <a:srgbClr val="323D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9566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34"/>
            <a:ext cx="10363200" cy="1362075"/>
          </a:xfrm>
        </p:spPr>
        <p:txBody>
          <a:bodyPr/>
          <a:lstStyle>
            <a:lvl1pPr algn="l">
              <a:defRPr sz="4000" b="1" cap="all">
                <a:solidFill>
                  <a:srgbClr val="FFFF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FFFF00"/>
                </a:solidFill>
              </a:defRPr>
            </a:lvl1pPr>
            <a:lvl2pPr marL="455188" indent="0">
              <a:buNone/>
              <a:defRPr sz="1800"/>
            </a:lvl2pPr>
            <a:lvl3pPr marL="910373" indent="0">
              <a:buNone/>
              <a:defRPr sz="1600"/>
            </a:lvl3pPr>
            <a:lvl4pPr marL="1365563" indent="0">
              <a:buNone/>
              <a:defRPr sz="1400"/>
            </a:lvl4pPr>
            <a:lvl5pPr marL="1820751" indent="0">
              <a:buNone/>
              <a:defRPr sz="1400"/>
            </a:lvl5pPr>
            <a:lvl6pPr marL="2275936" indent="0">
              <a:buNone/>
              <a:defRPr sz="1400"/>
            </a:lvl6pPr>
            <a:lvl7pPr marL="2731122" indent="0">
              <a:buNone/>
              <a:defRPr sz="1400"/>
            </a:lvl7pPr>
            <a:lvl8pPr marL="3186313" indent="0">
              <a:buNone/>
              <a:defRPr sz="1400"/>
            </a:lvl8pPr>
            <a:lvl9pPr marL="3641498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040" tIns="45520" rIns="91040" bIns="455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00"/>
                </a:solidFill>
                <a:latin typeface="Rockwell" pitchFamily="18" charset="0"/>
              </a:defRPr>
            </a:lvl1pPr>
          </a:lstStyle>
          <a:p>
            <a:pPr defTabSz="457200"/>
            <a:endParaRPr lang="en-US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 defTabSz="457200"/>
            <a:endParaRPr lang="en-US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 defTabSz="457200"/>
            <a:fld id="{7B1B5F79-B080-4AD8-BCD9-5706AF1BF414}" type="slidenum">
              <a:rPr lang="en-GB" altLang="de-DE" smtClean="0"/>
              <a:pPr defTabSz="457200"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19069040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1412778"/>
            <a:ext cx="5562600" cy="4402237"/>
          </a:xfrm>
        </p:spPr>
        <p:txBody>
          <a:bodyPr/>
          <a:lstStyle>
            <a:lvl1pPr>
              <a:defRPr sz="2800">
                <a:solidFill>
                  <a:schemeClr val="accent4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accent4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accent4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accent4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accent4">
                    <a:lumMod val="75000"/>
                    <a:lumOff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12778"/>
            <a:ext cx="5562600" cy="4402237"/>
          </a:xfrm>
        </p:spPr>
        <p:txBody>
          <a:bodyPr/>
          <a:lstStyle>
            <a:lvl1pPr>
              <a:defRPr sz="2800">
                <a:solidFill>
                  <a:schemeClr val="accent4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accent4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accent4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accent4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accent4">
                    <a:lumMod val="75000"/>
                    <a:lumOff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040" tIns="45520" rIns="91040" bIns="455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Rockwell" pitchFamily="18" charset="0"/>
              </a:defRPr>
            </a:lvl1pPr>
          </a:lstStyle>
          <a:p>
            <a:pPr defTabSz="457200"/>
            <a:endParaRPr lang="en-US" altLang="de-DE">
              <a:solidFill>
                <a:srgbClr val="323D43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/>
            <a:endParaRPr lang="en-US" altLang="de-DE">
              <a:solidFill>
                <a:srgbClr val="323D43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/>
            <a:fld id="{095C44C7-2207-43BB-8159-B0800452BD86}" type="slidenum">
              <a:rPr lang="en-GB" altLang="de-DE" smtClean="0">
                <a:solidFill>
                  <a:srgbClr val="323D43"/>
                </a:solidFill>
              </a:rPr>
              <a:pPr defTabSz="457200"/>
              <a:t>‹#›</a:t>
            </a:fld>
            <a:endParaRPr lang="en-GB" altLang="de-DE">
              <a:solidFill>
                <a:srgbClr val="323D43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31804" y="332656"/>
            <a:ext cx="11328400" cy="6492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9693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188" indent="0">
              <a:buNone/>
              <a:defRPr sz="2000" b="1"/>
            </a:lvl2pPr>
            <a:lvl3pPr marL="910373" indent="0">
              <a:buNone/>
              <a:defRPr sz="1800" b="1"/>
            </a:lvl3pPr>
            <a:lvl4pPr marL="1365563" indent="0">
              <a:buNone/>
              <a:defRPr sz="1600" b="1"/>
            </a:lvl4pPr>
            <a:lvl5pPr marL="1820751" indent="0">
              <a:buNone/>
              <a:defRPr sz="1600" b="1"/>
            </a:lvl5pPr>
            <a:lvl6pPr marL="2275936" indent="0">
              <a:buNone/>
              <a:defRPr sz="1600" b="1"/>
            </a:lvl6pPr>
            <a:lvl7pPr marL="2731122" indent="0">
              <a:buNone/>
              <a:defRPr sz="1600" b="1"/>
            </a:lvl7pPr>
            <a:lvl8pPr marL="3186313" indent="0">
              <a:buNone/>
              <a:defRPr sz="1600" b="1"/>
            </a:lvl8pPr>
            <a:lvl9pPr marL="364149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188" indent="0">
              <a:buNone/>
              <a:defRPr sz="2000" b="1"/>
            </a:lvl2pPr>
            <a:lvl3pPr marL="910373" indent="0">
              <a:buNone/>
              <a:defRPr sz="1800" b="1"/>
            </a:lvl3pPr>
            <a:lvl4pPr marL="1365563" indent="0">
              <a:buNone/>
              <a:defRPr sz="1600" b="1"/>
            </a:lvl4pPr>
            <a:lvl5pPr marL="1820751" indent="0">
              <a:buNone/>
              <a:defRPr sz="1600" b="1"/>
            </a:lvl5pPr>
            <a:lvl6pPr marL="2275936" indent="0">
              <a:buNone/>
              <a:defRPr sz="1600" b="1"/>
            </a:lvl6pPr>
            <a:lvl7pPr marL="2731122" indent="0">
              <a:buNone/>
              <a:defRPr sz="1600" b="1"/>
            </a:lvl7pPr>
            <a:lvl8pPr marL="3186313" indent="0">
              <a:buNone/>
              <a:defRPr sz="1600" b="1"/>
            </a:lvl8pPr>
            <a:lvl9pPr marL="3641498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040" tIns="45520" rIns="91040" bIns="455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Rockwell" pitchFamily="18" charset="0"/>
              </a:defRPr>
            </a:lvl1pPr>
          </a:lstStyle>
          <a:p>
            <a:pPr defTabSz="457200"/>
            <a:endParaRPr lang="en-US" altLang="de-DE">
              <a:solidFill>
                <a:srgbClr val="323D43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/>
            <a:endParaRPr lang="en-US" altLang="de-DE">
              <a:solidFill>
                <a:srgbClr val="323D43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/>
            <a:fld id="{AABBCAA2-547C-4029-A188-2D264386B0C0}" type="slidenum">
              <a:rPr lang="en-GB" altLang="de-DE" smtClean="0">
                <a:solidFill>
                  <a:srgbClr val="323D43"/>
                </a:solidFill>
              </a:rPr>
              <a:pPr defTabSz="457200"/>
              <a:t>‹#›</a:t>
            </a:fld>
            <a:endParaRPr lang="en-GB" altLang="de-DE">
              <a:solidFill>
                <a:srgbClr val="323D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264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4" y="404664"/>
            <a:ext cx="11328400" cy="649288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040" tIns="45520" rIns="91040" bIns="455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00"/>
                </a:solidFill>
                <a:latin typeface="Rockwell" pitchFamily="18" charset="0"/>
              </a:defRPr>
            </a:lvl1pPr>
          </a:lstStyle>
          <a:p>
            <a:pPr defTabSz="457200"/>
            <a:endParaRPr lang="en-US" altLang="de-DE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 defTabSz="457200"/>
            <a:endParaRPr lang="en-US" altLang="de-DE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 defTabSz="457200"/>
            <a:fld id="{C6B9C1C5-7FB2-4D19-954A-0579B4784E67}" type="slidenum">
              <a:rPr lang="en-GB" altLang="de-DE" smtClean="0"/>
              <a:pPr defTabSz="457200"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7212772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040" tIns="45520" rIns="91040" bIns="455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00"/>
                </a:solidFill>
                <a:latin typeface="Rockwell" pitchFamily="18" charset="0"/>
              </a:defRPr>
            </a:lvl1pPr>
          </a:lstStyle>
          <a:p>
            <a:pPr defTabSz="457200"/>
            <a:endParaRPr lang="en-US" alt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 defTabSz="457200"/>
            <a:endParaRPr lang="en-US" alt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 defTabSz="457200"/>
            <a:fld id="{8717E270-61F3-48F4-AC4F-6E9BAEB81C7C}" type="slidenum">
              <a:rPr lang="en-GB" altLang="de-DE" smtClean="0"/>
              <a:pPr defTabSz="457200"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6571465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4" y="908050"/>
            <a:ext cx="11328400" cy="649288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31800" y="1700213"/>
            <a:ext cx="5562600" cy="4114800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accent4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1700213"/>
            <a:ext cx="5562600" cy="4114800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US" noProof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040" tIns="45520" rIns="91040" bIns="455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Rockwell" pitchFamily="18" charset="0"/>
              </a:defRPr>
            </a:lvl1pPr>
          </a:lstStyle>
          <a:p>
            <a:pPr defTabSz="457200"/>
            <a:endParaRPr lang="en-US" altLang="de-DE">
              <a:solidFill>
                <a:srgbClr val="323D43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457200"/>
            <a:endParaRPr lang="en-US" altLang="de-DE">
              <a:solidFill>
                <a:srgbClr val="323D43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457200"/>
            <a:fld id="{3B7D8671-EF9E-46F3-938D-6F339EB401AE}" type="slidenum">
              <a:rPr lang="en-GB" altLang="de-DE" smtClean="0">
                <a:solidFill>
                  <a:srgbClr val="323D43"/>
                </a:solidFill>
              </a:rPr>
              <a:pPr defTabSz="457200"/>
              <a:t>‹#›</a:t>
            </a:fld>
            <a:endParaRPr lang="en-GB" altLang="de-DE">
              <a:solidFill>
                <a:srgbClr val="323D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6758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4" y="908050"/>
            <a:ext cx="11328400" cy="649288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1804" y="1700213"/>
            <a:ext cx="11328400" cy="4114800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</p:spPr>
        <p:txBody>
          <a:bodyPr vert="horz" wrap="square" lIns="91040" tIns="45520" rIns="91040" bIns="455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FFFF00"/>
                </a:solidFill>
                <a:latin typeface="Rockwell" pitchFamily="18" charset="0"/>
              </a:defRPr>
            </a:lvl1pPr>
          </a:lstStyle>
          <a:p>
            <a:pPr defTabSz="457200"/>
            <a:endParaRPr lang="en-US" alt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 defTabSz="457200"/>
            <a:endParaRPr lang="en-US" alt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pPr defTabSz="457200"/>
            <a:fld id="{31B0EF20-6CF4-46F9-B1A9-69F2410CE40C}" type="slidenum">
              <a:rPr lang="en-GB" altLang="de-DE" smtClean="0"/>
              <a:pPr defTabSz="457200"/>
              <a:t>‹#›</a:t>
            </a:fld>
            <a:endParaRPr lang="en-GB" altLang="de-DE"/>
          </a:p>
        </p:txBody>
      </p:sp>
    </p:spTree>
    <p:extLst>
      <p:ext uri="{BB962C8B-B14F-4D97-AF65-F5344CB8AC3E}">
        <p14:creationId xmlns:p14="http://schemas.microsoft.com/office/powerpoint/2010/main" val="42033702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52121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86426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7461393" cy="6146962"/>
          </a:xfrm>
          <a:custGeom>
            <a:avLst/>
            <a:gdLst>
              <a:gd name="connsiteX0" fmla="*/ 0 w 7461393"/>
              <a:gd name="connsiteY0" fmla="*/ 0 h 6146962"/>
              <a:gd name="connsiteX1" fmla="*/ 7461393 w 7461393"/>
              <a:gd name="connsiteY1" fmla="*/ 0 h 6146962"/>
              <a:gd name="connsiteX2" fmla="*/ 4722129 w 7461393"/>
              <a:gd name="connsiteY2" fmla="*/ 6146962 h 6146962"/>
              <a:gd name="connsiteX3" fmla="*/ 1 w 7461393"/>
              <a:gd name="connsiteY3" fmla="*/ 4042645 h 614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61393" h="6146962">
                <a:moveTo>
                  <a:pt x="0" y="0"/>
                </a:moveTo>
                <a:lnTo>
                  <a:pt x="7461393" y="0"/>
                </a:lnTo>
                <a:lnTo>
                  <a:pt x="4722129" y="6146962"/>
                </a:lnTo>
                <a:lnTo>
                  <a:pt x="1" y="404264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655675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2630659"/>
            <a:ext cx="12192000" cy="1885071"/>
          </a:xfrm>
          <a:custGeom>
            <a:avLst/>
            <a:gdLst>
              <a:gd name="connsiteX0" fmla="*/ 0 w 12192000"/>
              <a:gd name="connsiteY0" fmla="*/ 0 h 1885071"/>
              <a:gd name="connsiteX1" fmla="*/ 12192000 w 12192000"/>
              <a:gd name="connsiteY1" fmla="*/ 0 h 1885071"/>
              <a:gd name="connsiteX2" fmla="*/ 12192000 w 12192000"/>
              <a:gd name="connsiteY2" fmla="*/ 1885071 h 1885071"/>
              <a:gd name="connsiteX3" fmla="*/ 0 w 12192000"/>
              <a:gd name="connsiteY3" fmla="*/ 1885071 h 1885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1885071">
                <a:moveTo>
                  <a:pt x="0" y="0"/>
                </a:moveTo>
                <a:lnTo>
                  <a:pt x="12192000" y="0"/>
                </a:lnTo>
                <a:lnTo>
                  <a:pt x="12192000" y="1885071"/>
                </a:lnTo>
                <a:lnTo>
                  <a:pt x="0" y="188507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95730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28467" y="1262575"/>
            <a:ext cx="5936566" cy="4332849"/>
          </a:xfrm>
          <a:custGeom>
            <a:avLst/>
            <a:gdLst>
              <a:gd name="connsiteX0" fmla="*/ 0 w 5936566"/>
              <a:gd name="connsiteY0" fmla="*/ 0 h 4332849"/>
              <a:gd name="connsiteX1" fmla="*/ 5936566 w 5936566"/>
              <a:gd name="connsiteY1" fmla="*/ 0 h 4332849"/>
              <a:gd name="connsiteX2" fmla="*/ 5936566 w 5936566"/>
              <a:gd name="connsiteY2" fmla="*/ 4332849 h 4332849"/>
              <a:gd name="connsiteX3" fmla="*/ 0 w 5936566"/>
              <a:gd name="connsiteY3" fmla="*/ 4332849 h 4332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36566" h="4332849">
                <a:moveTo>
                  <a:pt x="0" y="0"/>
                </a:moveTo>
                <a:lnTo>
                  <a:pt x="5936566" y="0"/>
                </a:lnTo>
                <a:lnTo>
                  <a:pt x="5936566" y="4332849"/>
                </a:lnTo>
                <a:lnTo>
                  <a:pt x="0" y="433284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109361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5613010" y="3474721"/>
            <a:ext cx="2518117" cy="2518117"/>
          </a:xfrm>
          <a:custGeom>
            <a:avLst/>
            <a:gdLst>
              <a:gd name="connsiteX0" fmla="*/ 0 w 2518117"/>
              <a:gd name="connsiteY0" fmla="*/ 0 h 2518117"/>
              <a:gd name="connsiteX1" fmla="*/ 2518117 w 2518117"/>
              <a:gd name="connsiteY1" fmla="*/ 0 h 2518117"/>
              <a:gd name="connsiteX2" fmla="*/ 2518117 w 2518117"/>
              <a:gd name="connsiteY2" fmla="*/ 2518117 h 2518117"/>
              <a:gd name="connsiteX3" fmla="*/ 0 w 2518117"/>
              <a:gd name="connsiteY3" fmla="*/ 2518117 h 251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8117" h="2518117">
                <a:moveTo>
                  <a:pt x="0" y="0"/>
                </a:moveTo>
                <a:lnTo>
                  <a:pt x="2518117" y="0"/>
                </a:lnTo>
                <a:lnTo>
                  <a:pt x="2518117" y="2518117"/>
                </a:lnTo>
                <a:lnTo>
                  <a:pt x="0" y="251811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94893" y="3474721"/>
            <a:ext cx="2518117" cy="2518117"/>
          </a:xfrm>
          <a:custGeom>
            <a:avLst/>
            <a:gdLst>
              <a:gd name="connsiteX0" fmla="*/ 0 w 2518117"/>
              <a:gd name="connsiteY0" fmla="*/ 0 h 2518117"/>
              <a:gd name="connsiteX1" fmla="*/ 2518117 w 2518117"/>
              <a:gd name="connsiteY1" fmla="*/ 0 h 2518117"/>
              <a:gd name="connsiteX2" fmla="*/ 2518117 w 2518117"/>
              <a:gd name="connsiteY2" fmla="*/ 2518117 h 2518117"/>
              <a:gd name="connsiteX3" fmla="*/ 0 w 2518117"/>
              <a:gd name="connsiteY3" fmla="*/ 2518117 h 251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8117" h="2518117">
                <a:moveTo>
                  <a:pt x="0" y="0"/>
                </a:moveTo>
                <a:lnTo>
                  <a:pt x="2518117" y="0"/>
                </a:lnTo>
                <a:lnTo>
                  <a:pt x="2518117" y="2518117"/>
                </a:lnTo>
                <a:lnTo>
                  <a:pt x="0" y="251811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3094893" y="956604"/>
            <a:ext cx="2518117" cy="2518117"/>
          </a:xfrm>
          <a:custGeom>
            <a:avLst/>
            <a:gdLst>
              <a:gd name="connsiteX0" fmla="*/ 0 w 2518117"/>
              <a:gd name="connsiteY0" fmla="*/ 0 h 2518117"/>
              <a:gd name="connsiteX1" fmla="*/ 2518117 w 2518117"/>
              <a:gd name="connsiteY1" fmla="*/ 0 h 2518117"/>
              <a:gd name="connsiteX2" fmla="*/ 2518117 w 2518117"/>
              <a:gd name="connsiteY2" fmla="*/ 2518117 h 2518117"/>
              <a:gd name="connsiteX3" fmla="*/ 0 w 2518117"/>
              <a:gd name="connsiteY3" fmla="*/ 2518117 h 251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8117" h="2518117">
                <a:moveTo>
                  <a:pt x="0" y="0"/>
                </a:moveTo>
                <a:lnTo>
                  <a:pt x="2518117" y="0"/>
                </a:lnTo>
                <a:lnTo>
                  <a:pt x="2518117" y="2518117"/>
                </a:lnTo>
                <a:lnTo>
                  <a:pt x="0" y="251811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576776" y="956604"/>
            <a:ext cx="2518117" cy="2518117"/>
          </a:xfrm>
          <a:custGeom>
            <a:avLst/>
            <a:gdLst>
              <a:gd name="connsiteX0" fmla="*/ 0 w 2518117"/>
              <a:gd name="connsiteY0" fmla="*/ 0 h 2518117"/>
              <a:gd name="connsiteX1" fmla="*/ 2518117 w 2518117"/>
              <a:gd name="connsiteY1" fmla="*/ 0 h 2518117"/>
              <a:gd name="connsiteX2" fmla="*/ 2518117 w 2518117"/>
              <a:gd name="connsiteY2" fmla="*/ 2518117 h 2518117"/>
              <a:gd name="connsiteX3" fmla="*/ 0 w 2518117"/>
              <a:gd name="connsiteY3" fmla="*/ 2518117 h 251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8117" h="2518117">
                <a:moveTo>
                  <a:pt x="0" y="0"/>
                </a:moveTo>
                <a:lnTo>
                  <a:pt x="2518117" y="0"/>
                </a:lnTo>
                <a:lnTo>
                  <a:pt x="2518117" y="2518117"/>
                </a:lnTo>
                <a:lnTo>
                  <a:pt x="0" y="251811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424474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499274" y="0"/>
            <a:ext cx="5692726" cy="6858000"/>
          </a:xfrm>
          <a:custGeom>
            <a:avLst/>
            <a:gdLst>
              <a:gd name="connsiteX0" fmla="*/ 0 w 5692726"/>
              <a:gd name="connsiteY0" fmla="*/ 0 h 6858000"/>
              <a:gd name="connsiteX1" fmla="*/ 5692726 w 5692726"/>
              <a:gd name="connsiteY1" fmla="*/ 0 h 6858000"/>
              <a:gd name="connsiteX2" fmla="*/ 5692726 w 5692726"/>
              <a:gd name="connsiteY2" fmla="*/ 6858000 h 6858000"/>
              <a:gd name="connsiteX3" fmla="*/ 0 w 569272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92726" h="6858000">
                <a:moveTo>
                  <a:pt x="0" y="0"/>
                </a:moveTo>
                <a:lnTo>
                  <a:pt x="5692726" y="0"/>
                </a:lnTo>
                <a:lnTo>
                  <a:pt x="5692726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44098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1955409" cy="6858000"/>
          </a:xfrm>
          <a:custGeom>
            <a:avLst/>
            <a:gdLst>
              <a:gd name="connsiteX0" fmla="*/ 0 w 1955409"/>
              <a:gd name="connsiteY0" fmla="*/ 0 h 6858000"/>
              <a:gd name="connsiteX1" fmla="*/ 1955409 w 1955409"/>
              <a:gd name="connsiteY1" fmla="*/ 0 h 6858000"/>
              <a:gd name="connsiteX2" fmla="*/ 1955409 w 1955409"/>
              <a:gd name="connsiteY2" fmla="*/ 6858000 h 6858000"/>
              <a:gd name="connsiteX3" fmla="*/ 0 w 195540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5409" h="6858000">
                <a:moveTo>
                  <a:pt x="0" y="0"/>
                </a:moveTo>
                <a:lnTo>
                  <a:pt x="1955409" y="0"/>
                </a:lnTo>
                <a:lnTo>
                  <a:pt x="195540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8947052" y="844062"/>
            <a:ext cx="2532184" cy="2532184"/>
          </a:xfrm>
          <a:custGeom>
            <a:avLst/>
            <a:gdLst>
              <a:gd name="connsiteX0" fmla="*/ 0 w 2532184"/>
              <a:gd name="connsiteY0" fmla="*/ 0 h 2532184"/>
              <a:gd name="connsiteX1" fmla="*/ 2532184 w 2532184"/>
              <a:gd name="connsiteY1" fmla="*/ 0 h 2532184"/>
              <a:gd name="connsiteX2" fmla="*/ 2532184 w 2532184"/>
              <a:gd name="connsiteY2" fmla="*/ 2532184 h 2532184"/>
              <a:gd name="connsiteX3" fmla="*/ 0 w 2532184"/>
              <a:gd name="connsiteY3" fmla="*/ 2532184 h 2532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2184" h="2532184">
                <a:moveTo>
                  <a:pt x="0" y="0"/>
                </a:moveTo>
                <a:lnTo>
                  <a:pt x="2532184" y="0"/>
                </a:lnTo>
                <a:lnTo>
                  <a:pt x="2532184" y="2532184"/>
                </a:lnTo>
                <a:lnTo>
                  <a:pt x="0" y="2532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414868" y="3376246"/>
            <a:ext cx="2532184" cy="2532184"/>
          </a:xfrm>
          <a:custGeom>
            <a:avLst/>
            <a:gdLst>
              <a:gd name="connsiteX0" fmla="*/ 0 w 2532184"/>
              <a:gd name="connsiteY0" fmla="*/ 0 h 2532184"/>
              <a:gd name="connsiteX1" fmla="*/ 2532184 w 2532184"/>
              <a:gd name="connsiteY1" fmla="*/ 0 h 2532184"/>
              <a:gd name="connsiteX2" fmla="*/ 2532184 w 2532184"/>
              <a:gd name="connsiteY2" fmla="*/ 2532184 h 2532184"/>
              <a:gd name="connsiteX3" fmla="*/ 0 w 2532184"/>
              <a:gd name="connsiteY3" fmla="*/ 2532184 h 2532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2184" h="2532184">
                <a:moveTo>
                  <a:pt x="0" y="0"/>
                </a:moveTo>
                <a:lnTo>
                  <a:pt x="2532184" y="0"/>
                </a:lnTo>
                <a:lnTo>
                  <a:pt x="2532184" y="2532184"/>
                </a:lnTo>
                <a:lnTo>
                  <a:pt x="0" y="25321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37517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5118877" y="2940148"/>
            <a:ext cx="2570869" cy="2686929"/>
          </a:xfrm>
          <a:custGeom>
            <a:avLst/>
            <a:gdLst>
              <a:gd name="connsiteX0" fmla="*/ 0 w 2570869"/>
              <a:gd name="connsiteY0" fmla="*/ 0 h 2686929"/>
              <a:gd name="connsiteX1" fmla="*/ 2570869 w 2570869"/>
              <a:gd name="connsiteY1" fmla="*/ 0 h 2686929"/>
              <a:gd name="connsiteX2" fmla="*/ 2570869 w 2570869"/>
              <a:gd name="connsiteY2" fmla="*/ 2686929 h 2686929"/>
              <a:gd name="connsiteX3" fmla="*/ 0 w 2570869"/>
              <a:gd name="connsiteY3" fmla="*/ 2686929 h 2686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0869" h="2686929">
                <a:moveTo>
                  <a:pt x="0" y="0"/>
                </a:moveTo>
                <a:lnTo>
                  <a:pt x="2570869" y="0"/>
                </a:lnTo>
                <a:lnTo>
                  <a:pt x="2570869" y="2686929"/>
                </a:lnTo>
                <a:lnTo>
                  <a:pt x="0" y="26869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1" y="2940149"/>
            <a:ext cx="2570868" cy="2686929"/>
          </a:xfrm>
          <a:custGeom>
            <a:avLst/>
            <a:gdLst>
              <a:gd name="connsiteX0" fmla="*/ 0 w 2570868"/>
              <a:gd name="connsiteY0" fmla="*/ 0 h 2686929"/>
              <a:gd name="connsiteX1" fmla="*/ 2570868 w 2570868"/>
              <a:gd name="connsiteY1" fmla="*/ 0 h 2686929"/>
              <a:gd name="connsiteX2" fmla="*/ 2570868 w 2570868"/>
              <a:gd name="connsiteY2" fmla="*/ 2686929 h 2686929"/>
              <a:gd name="connsiteX3" fmla="*/ 0 w 2570868"/>
              <a:gd name="connsiteY3" fmla="*/ 2686929 h 2686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0868" h="2686929">
                <a:moveTo>
                  <a:pt x="0" y="0"/>
                </a:moveTo>
                <a:lnTo>
                  <a:pt x="2570868" y="0"/>
                </a:lnTo>
                <a:lnTo>
                  <a:pt x="2570868" y="2686929"/>
                </a:lnTo>
                <a:lnTo>
                  <a:pt x="0" y="26869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7689747" y="2940146"/>
            <a:ext cx="2570869" cy="2686929"/>
          </a:xfrm>
          <a:custGeom>
            <a:avLst/>
            <a:gdLst>
              <a:gd name="connsiteX0" fmla="*/ 0 w 2570869"/>
              <a:gd name="connsiteY0" fmla="*/ 0 h 2686929"/>
              <a:gd name="connsiteX1" fmla="*/ 2570869 w 2570869"/>
              <a:gd name="connsiteY1" fmla="*/ 0 h 2686929"/>
              <a:gd name="connsiteX2" fmla="*/ 2570869 w 2570869"/>
              <a:gd name="connsiteY2" fmla="*/ 2686929 h 2686929"/>
              <a:gd name="connsiteX3" fmla="*/ 0 w 2570869"/>
              <a:gd name="connsiteY3" fmla="*/ 2686929 h 2686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0869" h="2686929">
                <a:moveTo>
                  <a:pt x="0" y="0"/>
                </a:moveTo>
                <a:lnTo>
                  <a:pt x="2570869" y="0"/>
                </a:lnTo>
                <a:lnTo>
                  <a:pt x="2570869" y="2686929"/>
                </a:lnTo>
                <a:lnTo>
                  <a:pt x="0" y="26869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2570869" y="2940148"/>
            <a:ext cx="2570869" cy="2686929"/>
          </a:xfrm>
          <a:custGeom>
            <a:avLst/>
            <a:gdLst>
              <a:gd name="connsiteX0" fmla="*/ 0 w 2570869"/>
              <a:gd name="connsiteY0" fmla="*/ 0 h 2686929"/>
              <a:gd name="connsiteX1" fmla="*/ 2570869 w 2570869"/>
              <a:gd name="connsiteY1" fmla="*/ 0 h 2686929"/>
              <a:gd name="connsiteX2" fmla="*/ 2570869 w 2570869"/>
              <a:gd name="connsiteY2" fmla="*/ 2686929 h 2686929"/>
              <a:gd name="connsiteX3" fmla="*/ 0 w 2570869"/>
              <a:gd name="connsiteY3" fmla="*/ 2686929 h 2686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0869" h="2686929">
                <a:moveTo>
                  <a:pt x="0" y="0"/>
                </a:moveTo>
                <a:lnTo>
                  <a:pt x="2570869" y="0"/>
                </a:lnTo>
                <a:lnTo>
                  <a:pt x="2570869" y="2686929"/>
                </a:lnTo>
                <a:lnTo>
                  <a:pt x="0" y="26869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201237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9467554" y="3432517"/>
            <a:ext cx="2724446" cy="2771336"/>
          </a:xfrm>
          <a:custGeom>
            <a:avLst/>
            <a:gdLst>
              <a:gd name="connsiteX0" fmla="*/ 0 w 2724446"/>
              <a:gd name="connsiteY0" fmla="*/ 0 h 2771336"/>
              <a:gd name="connsiteX1" fmla="*/ 2724446 w 2724446"/>
              <a:gd name="connsiteY1" fmla="*/ 0 h 2771336"/>
              <a:gd name="connsiteX2" fmla="*/ 2724446 w 2724446"/>
              <a:gd name="connsiteY2" fmla="*/ 2771336 h 2771336"/>
              <a:gd name="connsiteX3" fmla="*/ 0 w 2724446"/>
              <a:gd name="connsiteY3" fmla="*/ 2771336 h 277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4446" h="2771336">
                <a:moveTo>
                  <a:pt x="0" y="0"/>
                </a:moveTo>
                <a:lnTo>
                  <a:pt x="2724446" y="0"/>
                </a:lnTo>
                <a:lnTo>
                  <a:pt x="2724446" y="2771336"/>
                </a:lnTo>
                <a:lnTo>
                  <a:pt x="0" y="277133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951830" y="3432517"/>
            <a:ext cx="4515725" cy="2771336"/>
          </a:xfrm>
          <a:custGeom>
            <a:avLst/>
            <a:gdLst>
              <a:gd name="connsiteX0" fmla="*/ 0 w 4515725"/>
              <a:gd name="connsiteY0" fmla="*/ 0 h 2771336"/>
              <a:gd name="connsiteX1" fmla="*/ 4515725 w 4515725"/>
              <a:gd name="connsiteY1" fmla="*/ 0 h 2771336"/>
              <a:gd name="connsiteX2" fmla="*/ 4515725 w 4515725"/>
              <a:gd name="connsiteY2" fmla="*/ 2771336 h 2771336"/>
              <a:gd name="connsiteX3" fmla="*/ 0 w 4515725"/>
              <a:gd name="connsiteY3" fmla="*/ 2771336 h 277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5725" h="2771336">
                <a:moveTo>
                  <a:pt x="0" y="0"/>
                </a:moveTo>
                <a:lnTo>
                  <a:pt x="4515725" y="0"/>
                </a:lnTo>
                <a:lnTo>
                  <a:pt x="4515725" y="2771336"/>
                </a:lnTo>
                <a:lnTo>
                  <a:pt x="0" y="277133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8539090" y="661181"/>
            <a:ext cx="3652911" cy="2771336"/>
          </a:xfrm>
          <a:custGeom>
            <a:avLst/>
            <a:gdLst>
              <a:gd name="connsiteX0" fmla="*/ 0 w 3652911"/>
              <a:gd name="connsiteY0" fmla="*/ 0 h 2771336"/>
              <a:gd name="connsiteX1" fmla="*/ 3652911 w 3652911"/>
              <a:gd name="connsiteY1" fmla="*/ 0 h 2771336"/>
              <a:gd name="connsiteX2" fmla="*/ 3652911 w 3652911"/>
              <a:gd name="connsiteY2" fmla="*/ 2771336 h 2771336"/>
              <a:gd name="connsiteX3" fmla="*/ 0 w 3652911"/>
              <a:gd name="connsiteY3" fmla="*/ 2771336 h 277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2911" h="2771336">
                <a:moveTo>
                  <a:pt x="0" y="0"/>
                </a:moveTo>
                <a:lnTo>
                  <a:pt x="3652911" y="0"/>
                </a:lnTo>
                <a:lnTo>
                  <a:pt x="3652911" y="2771336"/>
                </a:lnTo>
                <a:lnTo>
                  <a:pt x="0" y="277133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5880295" y="661181"/>
            <a:ext cx="2658795" cy="2771336"/>
          </a:xfrm>
          <a:custGeom>
            <a:avLst/>
            <a:gdLst>
              <a:gd name="connsiteX0" fmla="*/ 0 w 2658795"/>
              <a:gd name="connsiteY0" fmla="*/ 0 h 2771336"/>
              <a:gd name="connsiteX1" fmla="*/ 2658795 w 2658795"/>
              <a:gd name="connsiteY1" fmla="*/ 0 h 2771336"/>
              <a:gd name="connsiteX2" fmla="*/ 2658795 w 2658795"/>
              <a:gd name="connsiteY2" fmla="*/ 2771336 h 2771336"/>
              <a:gd name="connsiteX3" fmla="*/ 0 w 2658795"/>
              <a:gd name="connsiteY3" fmla="*/ 2771336 h 277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8795" h="2771336">
                <a:moveTo>
                  <a:pt x="0" y="0"/>
                </a:moveTo>
                <a:lnTo>
                  <a:pt x="2658795" y="0"/>
                </a:lnTo>
                <a:lnTo>
                  <a:pt x="2658795" y="2771336"/>
                </a:lnTo>
                <a:lnTo>
                  <a:pt x="0" y="277133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93034" y="661181"/>
            <a:ext cx="3587261" cy="2771336"/>
          </a:xfrm>
          <a:custGeom>
            <a:avLst/>
            <a:gdLst>
              <a:gd name="connsiteX0" fmla="*/ 0 w 3587261"/>
              <a:gd name="connsiteY0" fmla="*/ 0 h 2771336"/>
              <a:gd name="connsiteX1" fmla="*/ 3587261 w 3587261"/>
              <a:gd name="connsiteY1" fmla="*/ 0 h 2771336"/>
              <a:gd name="connsiteX2" fmla="*/ 3587261 w 3587261"/>
              <a:gd name="connsiteY2" fmla="*/ 2771336 h 2771336"/>
              <a:gd name="connsiteX3" fmla="*/ 0 w 3587261"/>
              <a:gd name="connsiteY3" fmla="*/ 2771336 h 277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7261" h="2771336">
                <a:moveTo>
                  <a:pt x="0" y="0"/>
                </a:moveTo>
                <a:lnTo>
                  <a:pt x="3587261" y="0"/>
                </a:lnTo>
                <a:lnTo>
                  <a:pt x="3587261" y="2771336"/>
                </a:lnTo>
                <a:lnTo>
                  <a:pt x="0" y="277133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661181"/>
            <a:ext cx="2293034" cy="2771336"/>
          </a:xfrm>
          <a:custGeom>
            <a:avLst/>
            <a:gdLst>
              <a:gd name="connsiteX0" fmla="*/ 0 w 2293034"/>
              <a:gd name="connsiteY0" fmla="*/ 0 h 2771336"/>
              <a:gd name="connsiteX1" fmla="*/ 2293034 w 2293034"/>
              <a:gd name="connsiteY1" fmla="*/ 0 h 2771336"/>
              <a:gd name="connsiteX2" fmla="*/ 2293034 w 2293034"/>
              <a:gd name="connsiteY2" fmla="*/ 2771336 h 2771336"/>
              <a:gd name="connsiteX3" fmla="*/ 0 w 2293034"/>
              <a:gd name="connsiteY3" fmla="*/ 2771336 h 2771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034" h="2771336">
                <a:moveTo>
                  <a:pt x="0" y="0"/>
                </a:moveTo>
                <a:lnTo>
                  <a:pt x="2293034" y="0"/>
                </a:lnTo>
                <a:lnTo>
                  <a:pt x="2293034" y="2771336"/>
                </a:lnTo>
                <a:lnTo>
                  <a:pt x="0" y="277133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316917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301132" cy="6858000"/>
          </a:xfrm>
          <a:custGeom>
            <a:avLst/>
            <a:gdLst>
              <a:gd name="connsiteX0" fmla="*/ 0 w 7301132"/>
              <a:gd name="connsiteY0" fmla="*/ 0 h 6858000"/>
              <a:gd name="connsiteX1" fmla="*/ 7301132 w 7301132"/>
              <a:gd name="connsiteY1" fmla="*/ 0 h 6858000"/>
              <a:gd name="connsiteX2" fmla="*/ 7301132 w 7301132"/>
              <a:gd name="connsiteY2" fmla="*/ 6858000 h 6858000"/>
              <a:gd name="connsiteX3" fmla="*/ 0 w 730113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01132" h="6858000">
                <a:moveTo>
                  <a:pt x="0" y="0"/>
                </a:moveTo>
                <a:lnTo>
                  <a:pt x="7301132" y="0"/>
                </a:lnTo>
                <a:lnTo>
                  <a:pt x="730113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466009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9753600" y="739589"/>
            <a:ext cx="2438400" cy="2528047"/>
          </a:xfrm>
          <a:custGeom>
            <a:avLst/>
            <a:gdLst>
              <a:gd name="connsiteX0" fmla="*/ 0 w 2438400"/>
              <a:gd name="connsiteY0" fmla="*/ 0 h 2528047"/>
              <a:gd name="connsiteX1" fmla="*/ 2438400 w 2438400"/>
              <a:gd name="connsiteY1" fmla="*/ 0 h 2528047"/>
              <a:gd name="connsiteX2" fmla="*/ 2438400 w 2438400"/>
              <a:gd name="connsiteY2" fmla="*/ 2528047 h 2528047"/>
              <a:gd name="connsiteX3" fmla="*/ 0 w 2438400"/>
              <a:gd name="connsiteY3" fmla="*/ 2528047 h 252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" h="2528047">
                <a:moveTo>
                  <a:pt x="0" y="0"/>
                </a:moveTo>
                <a:lnTo>
                  <a:pt x="2438400" y="0"/>
                </a:lnTo>
                <a:lnTo>
                  <a:pt x="2438400" y="2528047"/>
                </a:lnTo>
                <a:lnTo>
                  <a:pt x="0" y="2528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315200" y="739589"/>
            <a:ext cx="2438400" cy="2528047"/>
          </a:xfrm>
          <a:custGeom>
            <a:avLst/>
            <a:gdLst>
              <a:gd name="connsiteX0" fmla="*/ 0 w 2438400"/>
              <a:gd name="connsiteY0" fmla="*/ 0 h 2528047"/>
              <a:gd name="connsiteX1" fmla="*/ 2438400 w 2438400"/>
              <a:gd name="connsiteY1" fmla="*/ 0 h 2528047"/>
              <a:gd name="connsiteX2" fmla="*/ 2438400 w 2438400"/>
              <a:gd name="connsiteY2" fmla="*/ 2528047 h 2528047"/>
              <a:gd name="connsiteX3" fmla="*/ 0 w 2438400"/>
              <a:gd name="connsiteY3" fmla="*/ 2528047 h 252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" h="2528047">
                <a:moveTo>
                  <a:pt x="0" y="0"/>
                </a:moveTo>
                <a:lnTo>
                  <a:pt x="2438400" y="0"/>
                </a:lnTo>
                <a:lnTo>
                  <a:pt x="2438400" y="2528047"/>
                </a:lnTo>
                <a:lnTo>
                  <a:pt x="0" y="2528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876800" y="739589"/>
            <a:ext cx="2438400" cy="2528047"/>
          </a:xfrm>
          <a:custGeom>
            <a:avLst/>
            <a:gdLst>
              <a:gd name="connsiteX0" fmla="*/ 0 w 2438400"/>
              <a:gd name="connsiteY0" fmla="*/ 0 h 2528047"/>
              <a:gd name="connsiteX1" fmla="*/ 2438400 w 2438400"/>
              <a:gd name="connsiteY1" fmla="*/ 0 h 2528047"/>
              <a:gd name="connsiteX2" fmla="*/ 2438400 w 2438400"/>
              <a:gd name="connsiteY2" fmla="*/ 2528047 h 2528047"/>
              <a:gd name="connsiteX3" fmla="*/ 0 w 2438400"/>
              <a:gd name="connsiteY3" fmla="*/ 2528047 h 252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" h="2528047">
                <a:moveTo>
                  <a:pt x="0" y="0"/>
                </a:moveTo>
                <a:lnTo>
                  <a:pt x="2438400" y="0"/>
                </a:lnTo>
                <a:lnTo>
                  <a:pt x="2438400" y="2528047"/>
                </a:lnTo>
                <a:lnTo>
                  <a:pt x="0" y="2528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2438400" y="739589"/>
            <a:ext cx="2438400" cy="2528047"/>
          </a:xfrm>
          <a:custGeom>
            <a:avLst/>
            <a:gdLst>
              <a:gd name="connsiteX0" fmla="*/ 0 w 2438400"/>
              <a:gd name="connsiteY0" fmla="*/ 0 h 2528047"/>
              <a:gd name="connsiteX1" fmla="*/ 2438400 w 2438400"/>
              <a:gd name="connsiteY1" fmla="*/ 0 h 2528047"/>
              <a:gd name="connsiteX2" fmla="*/ 2438400 w 2438400"/>
              <a:gd name="connsiteY2" fmla="*/ 2528047 h 2528047"/>
              <a:gd name="connsiteX3" fmla="*/ 0 w 2438400"/>
              <a:gd name="connsiteY3" fmla="*/ 2528047 h 252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" h="2528047">
                <a:moveTo>
                  <a:pt x="0" y="0"/>
                </a:moveTo>
                <a:lnTo>
                  <a:pt x="2438400" y="0"/>
                </a:lnTo>
                <a:lnTo>
                  <a:pt x="2438400" y="2528047"/>
                </a:lnTo>
                <a:lnTo>
                  <a:pt x="0" y="2528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739588"/>
            <a:ext cx="2438400" cy="2528047"/>
          </a:xfrm>
          <a:custGeom>
            <a:avLst/>
            <a:gdLst>
              <a:gd name="connsiteX0" fmla="*/ 0 w 2438400"/>
              <a:gd name="connsiteY0" fmla="*/ 0 h 2528047"/>
              <a:gd name="connsiteX1" fmla="*/ 2438400 w 2438400"/>
              <a:gd name="connsiteY1" fmla="*/ 0 h 2528047"/>
              <a:gd name="connsiteX2" fmla="*/ 2438400 w 2438400"/>
              <a:gd name="connsiteY2" fmla="*/ 2528047 h 2528047"/>
              <a:gd name="connsiteX3" fmla="*/ 0 w 2438400"/>
              <a:gd name="connsiteY3" fmla="*/ 2528047 h 252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8400" h="2528047">
                <a:moveTo>
                  <a:pt x="0" y="0"/>
                </a:moveTo>
                <a:lnTo>
                  <a:pt x="2438400" y="0"/>
                </a:lnTo>
                <a:lnTo>
                  <a:pt x="2438400" y="2528047"/>
                </a:lnTo>
                <a:lnTo>
                  <a:pt x="0" y="252804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344532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9488071" y="1843654"/>
            <a:ext cx="2108845" cy="2108846"/>
          </a:xfrm>
          <a:custGeom>
            <a:avLst/>
            <a:gdLst>
              <a:gd name="connsiteX0" fmla="*/ 1054423 w 2108845"/>
              <a:gd name="connsiteY0" fmla="*/ 0 h 2108846"/>
              <a:gd name="connsiteX1" fmla="*/ 2103402 w 2108845"/>
              <a:gd name="connsiteY1" fmla="*/ 946614 h 2108846"/>
              <a:gd name="connsiteX2" fmla="*/ 2108845 w 2108845"/>
              <a:gd name="connsiteY2" fmla="*/ 1054403 h 2108846"/>
              <a:gd name="connsiteX3" fmla="*/ 2108845 w 2108845"/>
              <a:gd name="connsiteY3" fmla="*/ 1054443 h 2108846"/>
              <a:gd name="connsiteX4" fmla="*/ 2103402 w 2108845"/>
              <a:gd name="connsiteY4" fmla="*/ 1162232 h 2108846"/>
              <a:gd name="connsiteX5" fmla="*/ 1054423 w 2108845"/>
              <a:gd name="connsiteY5" fmla="*/ 2108846 h 2108846"/>
              <a:gd name="connsiteX6" fmla="*/ 0 w 2108845"/>
              <a:gd name="connsiteY6" fmla="*/ 1054423 h 2108846"/>
              <a:gd name="connsiteX7" fmla="*/ 1054423 w 2108845"/>
              <a:gd name="connsiteY7" fmla="*/ 0 h 210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08845" h="2108846">
                <a:moveTo>
                  <a:pt x="1054423" y="0"/>
                </a:moveTo>
                <a:cubicBezTo>
                  <a:pt x="1600369" y="0"/>
                  <a:pt x="2049405" y="414915"/>
                  <a:pt x="2103402" y="946614"/>
                </a:cubicBezTo>
                <a:lnTo>
                  <a:pt x="2108845" y="1054403"/>
                </a:lnTo>
                <a:lnTo>
                  <a:pt x="2108845" y="1054443"/>
                </a:lnTo>
                <a:lnTo>
                  <a:pt x="2103402" y="1162232"/>
                </a:lnTo>
                <a:cubicBezTo>
                  <a:pt x="2049405" y="1693931"/>
                  <a:pt x="1600369" y="2108846"/>
                  <a:pt x="1054423" y="2108846"/>
                </a:cubicBezTo>
                <a:cubicBezTo>
                  <a:pt x="472081" y="2108846"/>
                  <a:pt x="0" y="1636765"/>
                  <a:pt x="0" y="1054423"/>
                </a:cubicBezTo>
                <a:cubicBezTo>
                  <a:pt x="0" y="472081"/>
                  <a:pt x="472081" y="0"/>
                  <a:pt x="1054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6576515" y="1843655"/>
            <a:ext cx="2108846" cy="2108846"/>
          </a:xfrm>
          <a:custGeom>
            <a:avLst/>
            <a:gdLst>
              <a:gd name="connsiteX0" fmla="*/ 1054423 w 2108846"/>
              <a:gd name="connsiteY0" fmla="*/ 0 h 2108846"/>
              <a:gd name="connsiteX1" fmla="*/ 2108846 w 2108846"/>
              <a:gd name="connsiteY1" fmla="*/ 1054423 h 2108846"/>
              <a:gd name="connsiteX2" fmla="*/ 1054423 w 2108846"/>
              <a:gd name="connsiteY2" fmla="*/ 2108846 h 2108846"/>
              <a:gd name="connsiteX3" fmla="*/ 0 w 2108846"/>
              <a:gd name="connsiteY3" fmla="*/ 1054423 h 2108846"/>
              <a:gd name="connsiteX4" fmla="*/ 1054423 w 2108846"/>
              <a:gd name="connsiteY4" fmla="*/ 0 h 210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846" h="2108846">
                <a:moveTo>
                  <a:pt x="1054423" y="0"/>
                </a:moveTo>
                <a:cubicBezTo>
                  <a:pt x="1636765" y="0"/>
                  <a:pt x="2108846" y="472081"/>
                  <a:pt x="2108846" y="1054423"/>
                </a:cubicBezTo>
                <a:cubicBezTo>
                  <a:pt x="2108846" y="1636765"/>
                  <a:pt x="1636765" y="2108846"/>
                  <a:pt x="1054423" y="2108846"/>
                </a:cubicBezTo>
                <a:cubicBezTo>
                  <a:pt x="472081" y="2108846"/>
                  <a:pt x="0" y="1636765"/>
                  <a:pt x="0" y="1054423"/>
                </a:cubicBezTo>
                <a:cubicBezTo>
                  <a:pt x="0" y="472081"/>
                  <a:pt x="472081" y="0"/>
                  <a:pt x="1054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3664959" y="1843655"/>
            <a:ext cx="2108846" cy="2108846"/>
          </a:xfrm>
          <a:custGeom>
            <a:avLst/>
            <a:gdLst>
              <a:gd name="connsiteX0" fmla="*/ 1054423 w 2108846"/>
              <a:gd name="connsiteY0" fmla="*/ 0 h 2108846"/>
              <a:gd name="connsiteX1" fmla="*/ 2108846 w 2108846"/>
              <a:gd name="connsiteY1" fmla="*/ 1054423 h 2108846"/>
              <a:gd name="connsiteX2" fmla="*/ 1054423 w 2108846"/>
              <a:gd name="connsiteY2" fmla="*/ 2108846 h 2108846"/>
              <a:gd name="connsiteX3" fmla="*/ 0 w 2108846"/>
              <a:gd name="connsiteY3" fmla="*/ 1054423 h 2108846"/>
              <a:gd name="connsiteX4" fmla="*/ 1054423 w 2108846"/>
              <a:gd name="connsiteY4" fmla="*/ 0 h 210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846" h="2108846">
                <a:moveTo>
                  <a:pt x="1054423" y="0"/>
                </a:moveTo>
                <a:cubicBezTo>
                  <a:pt x="1636765" y="0"/>
                  <a:pt x="2108846" y="472081"/>
                  <a:pt x="2108846" y="1054423"/>
                </a:cubicBezTo>
                <a:cubicBezTo>
                  <a:pt x="2108846" y="1636765"/>
                  <a:pt x="1636765" y="2108846"/>
                  <a:pt x="1054423" y="2108846"/>
                </a:cubicBezTo>
                <a:cubicBezTo>
                  <a:pt x="472081" y="2108846"/>
                  <a:pt x="0" y="1636765"/>
                  <a:pt x="0" y="1054423"/>
                </a:cubicBezTo>
                <a:cubicBezTo>
                  <a:pt x="0" y="472081"/>
                  <a:pt x="472081" y="0"/>
                  <a:pt x="1054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753403" y="1843656"/>
            <a:ext cx="2108846" cy="2108846"/>
          </a:xfrm>
          <a:custGeom>
            <a:avLst/>
            <a:gdLst>
              <a:gd name="connsiteX0" fmla="*/ 1054423 w 2108846"/>
              <a:gd name="connsiteY0" fmla="*/ 0 h 2108846"/>
              <a:gd name="connsiteX1" fmla="*/ 2108846 w 2108846"/>
              <a:gd name="connsiteY1" fmla="*/ 1054423 h 2108846"/>
              <a:gd name="connsiteX2" fmla="*/ 1054423 w 2108846"/>
              <a:gd name="connsiteY2" fmla="*/ 2108846 h 2108846"/>
              <a:gd name="connsiteX3" fmla="*/ 0 w 2108846"/>
              <a:gd name="connsiteY3" fmla="*/ 1054423 h 2108846"/>
              <a:gd name="connsiteX4" fmla="*/ 1054423 w 2108846"/>
              <a:gd name="connsiteY4" fmla="*/ 0 h 2108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8846" h="2108846">
                <a:moveTo>
                  <a:pt x="1054423" y="0"/>
                </a:moveTo>
                <a:cubicBezTo>
                  <a:pt x="1636765" y="0"/>
                  <a:pt x="2108846" y="472081"/>
                  <a:pt x="2108846" y="1054423"/>
                </a:cubicBezTo>
                <a:cubicBezTo>
                  <a:pt x="2108846" y="1636765"/>
                  <a:pt x="1636765" y="2108846"/>
                  <a:pt x="1054423" y="2108846"/>
                </a:cubicBezTo>
                <a:cubicBezTo>
                  <a:pt x="472081" y="2108846"/>
                  <a:pt x="0" y="1636765"/>
                  <a:pt x="0" y="1054423"/>
                </a:cubicBezTo>
                <a:cubicBezTo>
                  <a:pt x="0" y="472081"/>
                  <a:pt x="472081" y="0"/>
                  <a:pt x="1054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17449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860758" cy="6858000"/>
          </a:xfrm>
          <a:custGeom>
            <a:avLst/>
            <a:gdLst>
              <a:gd name="connsiteX0" fmla="*/ 0 w 3570514"/>
              <a:gd name="connsiteY0" fmla="*/ 0 h 6858000"/>
              <a:gd name="connsiteX1" fmla="*/ 3570514 w 3570514"/>
              <a:gd name="connsiteY1" fmla="*/ 0 h 6858000"/>
              <a:gd name="connsiteX2" fmla="*/ 3570514 w 3570514"/>
              <a:gd name="connsiteY2" fmla="*/ 6858000 h 6858000"/>
              <a:gd name="connsiteX3" fmla="*/ 0 w 357051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0514" h="6858000">
                <a:moveTo>
                  <a:pt x="0" y="0"/>
                </a:moveTo>
                <a:lnTo>
                  <a:pt x="3570514" y="0"/>
                </a:lnTo>
                <a:lnTo>
                  <a:pt x="357051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272365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3335834"/>
            <a:ext cx="5878286" cy="2772229"/>
          </a:xfrm>
          <a:custGeom>
            <a:avLst/>
            <a:gdLst>
              <a:gd name="connsiteX0" fmla="*/ 0 w 5878286"/>
              <a:gd name="connsiteY0" fmla="*/ 0 h 2772229"/>
              <a:gd name="connsiteX1" fmla="*/ 5878286 w 5878286"/>
              <a:gd name="connsiteY1" fmla="*/ 0 h 2772229"/>
              <a:gd name="connsiteX2" fmla="*/ 5878286 w 5878286"/>
              <a:gd name="connsiteY2" fmla="*/ 2772229 h 2772229"/>
              <a:gd name="connsiteX3" fmla="*/ 0 w 5878286"/>
              <a:gd name="connsiteY3" fmla="*/ 2772229 h 2772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78286" h="2772229">
                <a:moveTo>
                  <a:pt x="0" y="0"/>
                </a:moveTo>
                <a:lnTo>
                  <a:pt x="5878286" y="0"/>
                </a:lnTo>
                <a:lnTo>
                  <a:pt x="5878286" y="2772229"/>
                </a:lnTo>
                <a:lnTo>
                  <a:pt x="0" y="27722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398267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8186057" cy="3788229"/>
          </a:xfrm>
          <a:custGeom>
            <a:avLst/>
            <a:gdLst>
              <a:gd name="connsiteX0" fmla="*/ 0 w 8186057"/>
              <a:gd name="connsiteY0" fmla="*/ 0 h 3788229"/>
              <a:gd name="connsiteX1" fmla="*/ 8186057 w 8186057"/>
              <a:gd name="connsiteY1" fmla="*/ 0 h 3788229"/>
              <a:gd name="connsiteX2" fmla="*/ 8186057 w 8186057"/>
              <a:gd name="connsiteY2" fmla="*/ 3788229 h 3788229"/>
              <a:gd name="connsiteX3" fmla="*/ 0 w 8186057"/>
              <a:gd name="connsiteY3" fmla="*/ 3788229 h 3788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86057" h="3788229">
                <a:moveTo>
                  <a:pt x="0" y="0"/>
                </a:moveTo>
                <a:lnTo>
                  <a:pt x="8186057" y="0"/>
                </a:lnTo>
                <a:lnTo>
                  <a:pt x="8186057" y="3788229"/>
                </a:lnTo>
                <a:lnTo>
                  <a:pt x="0" y="37882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878271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096000" y="3512458"/>
            <a:ext cx="6096000" cy="2917372"/>
          </a:xfrm>
          <a:custGeom>
            <a:avLst/>
            <a:gdLst>
              <a:gd name="connsiteX0" fmla="*/ 0 w 6096000"/>
              <a:gd name="connsiteY0" fmla="*/ 0 h 2917372"/>
              <a:gd name="connsiteX1" fmla="*/ 6096000 w 6096000"/>
              <a:gd name="connsiteY1" fmla="*/ 0 h 2917372"/>
              <a:gd name="connsiteX2" fmla="*/ 6096000 w 6096000"/>
              <a:gd name="connsiteY2" fmla="*/ 2917372 h 2917372"/>
              <a:gd name="connsiteX3" fmla="*/ 0 w 6096000"/>
              <a:gd name="connsiteY3" fmla="*/ 2917372 h 2917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2917372">
                <a:moveTo>
                  <a:pt x="0" y="0"/>
                </a:moveTo>
                <a:lnTo>
                  <a:pt x="6096000" y="0"/>
                </a:lnTo>
                <a:lnTo>
                  <a:pt x="6096000" y="2917372"/>
                </a:lnTo>
                <a:lnTo>
                  <a:pt x="0" y="291737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595086"/>
            <a:ext cx="6096000" cy="2917372"/>
          </a:xfrm>
          <a:custGeom>
            <a:avLst/>
            <a:gdLst>
              <a:gd name="connsiteX0" fmla="*/ 0 w 6096000"/>
              <a:gd name="connsiteY0" fmla="*/ 0 h 2917372"/>
              <a:gd name="connsiteX1" fmla="*/ 6096000 w 6096000"/>
              <a:gd name="connsiteY1" fmla="*/ 0 h 2917372"/>
              <a:gd name="connsiteX2" fmla="*/ 6096000 w 6096000"/>
              <a:gd name="connsiteY2" fmla="*/ 2917372 h 2917372"/>
              <a:gd name="connsiteX3" fmla="*/ 0 w 6096000"/>
              <a:gd name="connsiteY3" fmla="*/ 2917372 h 2917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2917372">
                <a:moveTo>
                  <a:pt x="0" y="0"/>
                </a:moveTo>
                <a:lnTo>
                  <a:pt x="6096000" y="0"/>
                </a:lnTo>
                <a:lnTo>
                  <a:pt x="6096000" y="2917372"/>
                </a:lnTo>
                <a:lnTo>
                  <a:pt x="0" y="291737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386601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9144000" y="0"/>
            <a:ext cx="3048000" cy="3910818"/>
          </a:xfrm>
          <a:custGeom>
            <a:avLst/>
            <a:gdLst>
              <a:gd name="connsiteX0" fmla="*/ 0 w 3048000"/>
              <a:gd name="connsiteY0" fmla="*/ 0 h 3910818"/>
              <a:gd name="connsiteX1" fmla="*/ 3048000 w 3048000"/>
              <a:gd name="connsiteY1" fmla="*/ 0 h 3910818"/>
              <a:gd name="connsiteX2" fmla="*/ 3048000 w 3048000"/>
              <a:gd name="connsiteY2" fmla="*/ 3910818 h 3910818"/>
              <a:gd name="connsiteX3" fmla="*/ 0 w 3048000"/>
              <a:gd name="connsiteY3" fmla="*/ 3910818 h 391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910818">
                <a:moveTo>
                  <a:pt x="0" y="0"/>
                </a:moveTo>
                <a:lnTo>
                  <a:pt x="3048000" y="0"/>
                </a:lnTo>
                <a:lnTo>
                  <a:pt x="3048000" y="3910818"/>
                </a:lnTo>
                <a:lnTo>
                  <a:pt x="0" y="391081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3048000" cy="3910818"/>
          </a:xfrm>
          <a:custGeom>
            <a:avLst/>
            <a:gdLst>
              <a:gd name="connsiteX0" fmla="*/ 0 w 3048000"/>
              <a:gd name="connsiteY0" fmla="*/ 0 h 3910818"/>
              <a:gd name="connsiteX1" fmla="*/ 3048000 w 3048000"/>
              <a:gd name="connsiteY1" fmla="*/ 0 h 3910818"/>
              <a:gd name="connsiteX2" fmla="*/ 3048000 w 3048000"/>
              <a:gd name="connsiteY2" fmla="*/ 3910818 h 3910818"/>
              <a:gd name="connsiteX3" fmla="*/ 0 w 3048000"/>
              <a:gd name="connsiteY3" fmla="*/ 3910818 h 391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910818">
                <a:moveTo>
                  <a:pt x="0" y="0"/>
                </a:moveTo>
                <a:lnTo>
                  <a:pt x="3048000" y="0"/>
                </a:lnTo>
                <a:lnTo>
                  <a:pt x="3048000" y="3910818"/>
                </a:lnTo>
                <a:lnTo>
                  <a:pt x="0" y="391081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3048000" y="0"/>
            <a:ext cx="3048000" cy="3910818"/>
          </a:xfrm>
          <a:custGeom>
            <a:avLst/>
            <a:gdLst>
              <a:gd name="connsiteX0" fmla="*/ 0 w 3048000"/>
              <a:gd name="connsiteY0" fmla="*/ 0 h 3910818"/>
              <a:gd name="connsiteX1" fmla="*/ 3048000 w 3048000"/>
              <a:gd name="connsiteY1" fmla="*/ 0 h 3910818"/>
              <a:gd name="connsiteX2" fmla="*/ 3048000 w 3048000"/>
              <a:gd name="connsiteY2" fmla="*/ 3910818 h 3910818"/>
              <a:gd name="connsiteX3" fmla="*/ 0 w 3048000"/>
              <a:gd name="connsiteY3" fmla="*/ 3910818 h 391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910818">
                <a:moveTo>
                  <a:pt x="0" y="0"/>
                </a:moveTo>
                <a:lnTo>
                  <a:pt x="3048000" y="0"/>
                </a:lnTo>
                <a:lnTo>
                  <a:pt x="3048000" y="3910818"/>
                </a:lnTo>
                <a:lnTo>
                  <a:pt x="0" y="391081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48000" cy="3910818"/>
          </a:xfrm>
          <a:custGeom>
            <a:avLst/>
            <a:gdLst>
              <a:gd name="connsiteX0" fmla="*/ 0 w 3048000"/>
              <a:gd name="connsiteY0" fmla="*/ 0 h 3910818"/>
              <a:gd name="connsiteX1" fmla="*/ 3048000 w 3048000"/>
              <a:gd name="connsiteY1" fmla="*/ 0 h 3910818"/>
              <a:gd name="connsiteX2" fmla="*/ 3048000 w 3048000"/>
              <a:gd name="connsiteY2" fmla="*/ 3910818 h 3910818"/>
              <a:gd name="connsiteX3" fmla="*/ 0 w 3048000"/>
              <a:gd name="connsiteY3" fmla="*/ 3910818 h 391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910818">
                <a:moveTo>
                  <a:pt x="0" y="0"/>
                </a:moveTo>
                <a:lnTo>
                  <a:pt x="3048000" y="0"/>
                </a:lnTo>
                <a:lnTo>
                  <a:pt x="3048000" y="3910818"/>
                </a:lnTo>
                <a:lnTo>
                  <a:pt x="0" y="391081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73568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2598057"/>
          </a:xfrm>
          <a:custGeom>
            <a:avLst/>
            <a:gdLst>
              <a:gd name="connsiteX0" fmla="*/ 0 w 12192000"/>
              <a:gd name="connsiteY0" fmla="*/ 0 h 2598057"/>
              <a:gd name="connsiteX1" fmla="*/ 12192000 w 12192000"/>
              <a:gd name="connsiteY1" fmla="*/ 0 h 2598057"/>
              <a:gd name="connsiteX2" fmla="*/ 12192000 w 12192000"/>
              <a:gd name="connsiteY2" fmla="*/ 2598057 h 2598057"/>
              <a:gd name="connsiteX3" fmla="*/ 0 w 12192000"/>
              <a:gd name="connsiteY3" fmla="*/ 2598057 h 259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598057">
                <a:moveTo>
                  <a:pt x="0" y="0"/>
                </a:moveTo>
                <a:lnTo>
                  <a:pt x="12192000" y="0"/>
                </a:lnTo>
                <a:lnTo>
                  <a:pt x="12192000" y="2598057"/>
                </a:lnTo>
                <a:lnTo>
                  <a:pt x="0" y="25980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948106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257940" y="3657601"/>
            <a:ext cx="2256972" cy="2394857"/>
          </a:xfrm>
          <a:custGeom>
            <a:avLst/>
            <a:gdLst>
              <a:gd name="connsiteX0" fmla="*/ 0 w 2256972"/>
              <a:gd name="connsiteY0" fmla="*/ 0 h 2394857"/>
              <a:gd name="connsiteX1" fmla="*/ 2256972 w 2256972"/>
              <a:gd name="connsiteY1" fmla="*/ 0 h 2394857"/>
              <a:gd name="connsiteX2" fmla="*/ 2256972 w 2256972"/>
              <a:gd name="connsiteY2" fmla="*/ 2394857 h 2394857"/>
              <a:gd name="connsiteX3" fmla="*/ 0 w 2256972"/>
              <a:gd name="connsiteY3" fmla="*/ 2394857 h 239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6972" h="2394857">
                <a:moveTo>
                  <a:pt x="0" y="0"/>
                </a:moveTo>
                <a:lnTo>
                  <a:pt x="2256972" y="0"/>
                </a:lnTo>
                <a:lnTo>
                  <a:pt x="2256972" y="2394857"/>
                </a:lnTo>
                <a:lnTo>
                  <a:pt x="0" y="23948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4000967" y="3657601"/>
            <a:ext cx="2256972" cy="2394857"/>
          </a:xfrm>
          <a:custGeom>
            <a:avLst/>
            <a:gdLst>
              <a:gd name="connsiteX0" fmla="*/ 0 w 2256972"/>
              <a:gd name="connsiteY0" fmla="*/ 0 h 2394857"/>
              <a:gd name="connsiteX1" fmla="*/ 2256972 w 2256972"/>
              <a:gd name="connsiteY1" fmla="*/ 0 h 2394857"/>
              <a:gd name="connsiteX2" fmla="*/ 2256972 w 2256972"/>
              <a:gd name="connsiteY2" fmla="*/ 2394857 h 2394857"/>
              <a:gd name="connsiteX3" fmla="*/ 0 w 2256972"/>
              <a:gd name="connsiteY3" fmla="*/ 2394857 h 239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6972" h="2394857">
                <a:moveTo>
                  <a:pt x="0" y="0"/>
                </a:moveTo>
                <a:lnTo>
                  <a:pt x="2256972" y="0"/>
                </a:lnTo>
                <a:lnTo>
                  <a:pt x="2256972" y="2394857"/>
                </a:lnTo>
                <a:lnTo>
                  <a:pt x="0" y="23948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6257939" y="1262744"/>
            <a:ext cx="2256972" cy="2394857"/>
          </a:xfrm>
          <a:custGeom>
            <a:avLst/>
            <a:gdLst>
              <a:gd name="connsiteX0" fmla="*/ 0 w 2256972"/>
              <a:gd name="connsiteY0" fmla="*/ 0 h 2394857"/>
              <a:gd name="connsiteX1" fmla="*/ 2256972 w 2256972"/>
              <a:gd name="connsiteY1" fmla="*/ 0 h 2394857"/>
              <a:gd name="connsiteX2" fmla="*/ 2256972 w 2256972"/>
              <a:gd name="connsiteY2" fmla="*/ 2394857 h 2394857"/>
              <a:gd name="connsiteX3" fmla="*/ 0 w 2256972"/>
              <a:gd name="connsiteY3" fmla="*/ 2394857 h 239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6972" h="2394857">
                <a:moveTo>
                  <a:pt x="0" y="0"/>
                </a:moveTo>
                <a:lnTo>
                  <a:pt x="2256972" y="0"/>
                </a:lnTo>
                <a:lnTo>
                  <a:pt x="2256972" y="2394857"/>
                </a:lnTo>
                <a:lnTo>
                  <a:pt x="0" y="23948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4000968" y="1262744"/>
            <a:ext cx="2256972" cy="2394857"/>
          </a:xfrm>
          <a:custGeom>
            <a:avLst/>
            <a:gdLst>
              <a:gd name="connsiteX0" fmla="*/ 0 w 2256972"/>
              <a:gd name="connsiteY0" fmla="*/ 0 h 2394857"/>
              <a:gd name="connsiteX1" fmla="*/ 2256972 w 2256972"/>
              <a:gd name="connsiteY1" fmla="*/ 0 h 2394857"/>
              <a:gd name="connsiteX2" fmla="*/ 2256972 w 2256972"/>
              <a:gd name="connsiteY2" fmla="*/ 2394857 h 2394857"/>
              <a:gd name="connsiteX3" fmla="*/ 0 w 2256972"/>
              <a:gd name="connsiteY3" fmla="*/ 2394857 h 239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6972" h="2394857">
                <a:moveTo>
                  <a:pt x="0" y="0"/>
                </a:moveTo>
                <a:lnTo>
                  <a:pt x="2256972" y="0"/>
                </a:lnTo>
                <a:lnTo>
                  <a:pt x="2256972" y="2394857"/>
                </a:lnTo>
                <a:lnTo>
                  <a:pt x="0" y="239485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0130316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049486"/>
          </a:xfrm>
          <a:custGeom>
            <a:avLst/>
            <a:gdLst>
              <a:gd name="connsiteX0" fmla="*/ 0 w 12192000"/>
              <a:gd name="connsiteY0" fmla="*/ 0 h 4049486"/>
              <a:gd name="connsiteX1" fmla="*/ 12192000 w 12192000"/>
              <a:gd name="connsiteY1" fmla="*/ 0 h 4049486"/>
              <a:gd name="connsiteX2" fmla="*/ 12192000 w 12192000"/>
              <a:gd name="connsiteY2" fmla="*/ 4049486 h 4049486"/>
              <a:gd name="connsiteX3" fmla="*/ 0 w 12192000"/>
              <a:gd name="connsiteY3" fmla="*/ 4049486 h 4049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049486">
                <a:moveTo>
                  <a:pt x="0" y="0"/>
                </a:moveTo>
                <a:lnTo>
                  <a:pt x="12192000" y="0"/>
                </a:lnTo>
                <a:lnTo>
                  <a:pt x="12192000" y="4049486"/>
                </a:lnTo>
                <a:lnTo>
                  <a:pt x="0" y="404948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435600" y="3374571"/>
            <a:ext cx="1320800" cy="1320800"/>
          </a:xfrm>
          <a:custGeom>
            <a:avLst/>
            <a:gdLst>
              <a:gd name="connsiteX0" fmla="*/ 660400 w 1320800"/>
              <a:gd name="connsiteY0" fmla="*/ 0 h 1320800"/>
              <a:gd name="connsiteX1" fmla="*/ 1320800 w 1320800"/>
              <a:gd name="connsiteY1" fmla="*/ 660400 h 1320800"/>
              <a:gd name="connsiteX2" fmla="*/ 660400 w 1320800"/>
              <a:gd name="connsiteY2" fmla="*/ 1320800 h 1320800"/>
              <a:gd name="connsiteX3" fmla="*/ 0 w 1320800"/>
              <a:gd name="connsiteY3" fmla="*/ 660400 h 1320800"/>
              <a:gd name="connsiteX4" fmla="*/ 660400 w 1320800"/>
              <a:gd name="connsiteY4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0800" h="1320800">
                <a:moveTo>
                  <a:pt x="660400" y="0"/>
                </a:moveTo>
                <a:cubicBezTo>
                  <a:pt x="1025129" y="0"/>
                  <a:pt x="1320800" y="295671"/>
                  <a:pt x="1320800" y="660400"/>
                </a:cubicBezTo>
                <a:cubicBezTo>
                  <a:pt x="1320800" y="1025129"/>
                  <a:pt x="1025129" y="1320800"/>
                  <a:pt x="660400" y="1320800"/>
                </a:cubicBezTo>
                <a:cubicBezTo>
                  <a:pt x="295671" y="1320800"/>
                  <a:pt x="0" y="1025129"/>
                  <a:pt x="0" y="660400"/>
                </a:cubicBezTo>
                <a:cubicBezTo>
                  <a:pt x="0" y="295671"/>
                  <a:pt x="295671" y="0"/>
                  <a:pt x="660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75823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8483601" y="957943"/>
            <a:ext cx="3265715" cy="2873828"/>
          </a:xfrm>
          <a:custGeom>
            <a:avLst/>
            <a:gdLst>
              <a:gd name="connsiteX0" fmla="*/ 0 w 3265715"/>
              <a:gd name="connsiteY0" fmla="*/ 0 h 2873828"/>
              <a:gd name="connsiteX1" fmla="*/ 3265715 w 3265715"/>
              <a:gd name="connsiteY1" fmla="*/ 0 h 2873828"/>
              <a:gd name="connsiteX2" fmla="*/ 3265715 w 3265715"/>
              <a:gd name="connsiteY2" fmla="*/ 2873828 h 2873828"/>
              <a:gd name="connsiteX3" fmla="*/ 0 w 3265715"/>
              <a:gd name="connsiteY3" fmla="*/ 2873828 h 287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5715" h="2873828">
                <a:moveTo>
                  <a:pt x="0" y="0"/>
                </a:moveTo>
                <a:lnTo>
                  <a:pt x="3265715" y="0"/>
                </a:lnTo>
                <a:lnTo>
                  <a:pt x="3265715" y="2873828"/>
                </a:lnTo>
                <a:lnTo>
                  <a:pt x="0" y="287382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949372" y="957943"/>
            <a:ext cx="3265715" cy="2873828"/>
          </a:xfrm>
          <a:custGeom>
            <a:avLst/>
            <a:gdLst>
              <a:gd name="connsiteX0" fmla="*/ 0 w 3265715"/>
              <a:gd name="connsiteY0" fmla="*/ 0 h 2873828"/>
              <a:gd name="connsiteX1" fmla="*/ 3265715 w 3265715"/>
              <a:gd name="connsiteY1" fmla="*/ 0 h 2873828"/>
              <a:gd name="connsiteX2" fmla="*/ 3265715 w 3265715"/>
              <a:gd name="connsiteY2" fmla="*/ 2873828 h 2873828"/>
              <a:gd name="connsiteX3" fmla="*/ 0 w 3265715"/>
              <a:gd name="connsiteY3" fmla="*/ 2873828 h 2873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5715" h="2873828">
                <a:moveTo>
                  <a:pt x="0" y="0"/>
                </a:moveTo>
                <a:lnTo>
                  <a:pt x="3265715" y="0"/>
                </a:lnTo>
                <a:lnTo>
                  <a:pt x="3265715" y="2873828"/>
                </a:lnTo>
                <a:lnTo>
                  <a:pt x="0" y="287382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496409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29798" y="0"/>
            <a:ext cx="7662203" cy="6858000"/>
          </a:xfrm>
          <a:custGeom>
            <a:avLst/>
            <a:gdLst>
              <a:gd name="connsiteX0" fmla="*/ 0 w 7662203"/>
              <a:gd name="connsiteY0" fmla="*/ 0 h 6858000"/>
              <a:gd name="connsiteX1" fmla="*/ 7662203 w 7662203"/>
              <a:gd name="connsiteY1" fmla="*/ 0 h 6858000"/>
              <a:gd name="connsiteX2" fmla="*/ 7662203 w 7662203"/>
              <a:gd name="connsiteY2" fmla="*/ 6858000 h 6858000"/>
              <a:gd name="connsiteX3" fmla="*/ 0 w 766220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62203" h="6858000">
                <a:moveTo>
                  <a:pt x="0" y="0"/>
                </a:moveTo>
                <a:lnTo>
                  <a:pt x="7662203" y="0"/>
                </a:lnTo>
                <a:lnTo>
                  <a:pt x="7662203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accent6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75000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70A4C58C-0946-4C49-9247-ED609A3F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915"/>
            <a:ext cx="12192000" cy="1236828"/>
          </a:xfrm>
        </p:spPr>
        <p:txBody>
          <a:bodyPr/>
          <a:lstStyle>
            <a:lvl1pPr algn="ctr">
              <a:lnSpc>
                <a:spcPts val="5600"/>
              </a:lnSpc>
              <a:defRPr sz="5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021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xmlns="" id="{70A4C58C-0946-4C49-9247-ED609A3F1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915"/>
            <a:ext cx="12192000" cy="1236828"/>
          </a:xfrm>
        </p:spPr>
        <p:txBody>
          <a:bodyPr/>
          <a:lstStyle>
            <a:lvl1pPr algn="ctr">
              <a:lnSpc>
                <a:spcPts val="5600"/>
              </a:lnSpc>
              <a:defRPr sz="5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505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9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E4E49-215C-4648-BDCB-26FB553E91D6}" type="datetimeFigureOut">
              <a:rPr lang="en-GB" smtClean="0"/>
              <a:t>24/11/2019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22062-15CE-48CC-954F-A5F87F054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736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6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5216" y="188914"/>
            <a:ext cx="8642349" cy="12488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5216" y="1592263"/>
            <a:ext cx="8642349" cy="47164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4433" y="6475411"/>
            <a:ext cx="2736851" cy="19367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100" b="0" i="0">
                <a:solidFill>
                  <a:schemeClr val="tx1">
                    <a:tint val="75000"/>
                  </a:schemeClr>
                </a:solidFill>
                <a:latin typeface="Mr Eaves XL Mod OT Reg" panose="020B0603060502020204" pitchFamily="34" charset="77"/>
              </a:defRPr>
            </a:lvl1pPr>
          </a:lstStyle>
          <a:p>
            <a:pPr defTabSz="457200"/>
            <a:fld id="{F6304F76-5A52-7D42-8F71-681FCD5D18F7}" type="datetime1">
              <a:rPr lang="en-GB" smtClean="0">
                <a:solidFill>
                  <a:srgbClr val="000000">
                    <a:tint val="75000"/>
                  </a:srgbClr>
                </a:solidFill>
              </a:rPr>
              <a:pPr defTabSz="457200"/>
              <a:t>24/11/2019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5216" y="6475411"/>
            <a:ext cx="7200901" cy="19367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100" b="0" i="0">
                <a:solidFill>
                  <a:schemeClr val="tx1">
                    <a:tint val="75000"/>
                  </a:schemeClr>
                </a:solidFill>
                <a:latin typeface="Mr Eaves XL Mod OT Reg" panose="020B0603060502020204" pitchFamily="34" charset="77"/>
              </a:defRPr>
            </a:lvl1pPr>
          </a:lstStyle>
          <a:p>
            <a:pPr defTabSz="457200"/>
            <a:r>
              <a:rPr lang="en-US" smtClean="0">
                <a:solidFill>
                  <a:srgbClr val="000000">
                    <a:tint val="75000"/>
                  </a:srgbClr>
                </a:solidFill>
              </a:rPr>
              <a:t>Author, title etc </a:t>
            </a:r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652989" y="6260099"/>
            <a:ext cx="815612" cy="365125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100" b="0" i="0">
                <a:solidFill>
                  <a:schemeClr val="tx1">
                    <a:tint val="75000"/>
                  </a:schemeClr>
                </a:solidFill>
                <a:latin typeface="Mr Eaves XL Mod OT Book" panose="020B0503060502020202" pitchFamily="34" charset="77"/>
              </a:defRPr>
            </a:lvl1pPr>
          </a:lstStyle>
          <a:p>
            <a:pPr defTabSz="457200"/>
            <a:fld id="{35DC2DEF-FFF7-D041-BF65-F8F24214B3F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 defTabSz="457200"/>
              <a:t>‹#›</a:t>
            </a:fld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9A154CD5-BB8B-284A-A78E-91D20FD7E9AC}"/>
              </a:ext>
            </a:extLst>
          </p:cNvPr>
          <p:cNvSpPr txBox="1">
            <a:spLocks/>
          </p:cNvSpPr>
          <p:nvPr userDrawn="1"/>
        </p:nvSpPr>
        <p:spPr>
          <a:xfrm>
            <a:off x="11041954" y="6358189"/>
            <a:ext cx="815612" cy="31090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05709-40C9-1344-BAF3-A1E3C031423D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Mr Eaves XL Mod OT Reg" panose="020B0603060502020204" pitchFamily="34" charset="77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Mr Eaves XL Mod OT Reg" panose="020B0603060502020204" pitchFamily="34" charset="77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BD920DCA-927C-9E41-9B7F-2DE1A0A51402}"/>
              </a:ext>
            </a:extLst>
          </p:cNvPr>
          <p:cNvCxnSpPr>
            <a:cxnSpLocks/>
          </p:cNvCxnSpPr>
          <p:nvPr userDrawn="1"/>
        </p:nvCxnSpPr>
        <p:spPr>
          <a:xfrm>
            <a:off x="334434" y="6380917"/>
            <a:ext cx="1152313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5249C020-E585-B24D-9919-CCD05B97679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34434" y="5714405"/>
            <a:ext cx="2456893" cy="5645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306913B-8918-734F-A5F7-EEF92D8720B5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34432" y="1584000"/>
            <a:ext cx="2265600" cy="232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27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</p:sldLayoutIdLst>
  <p:hf hdr="0"/>
  <p:txStyles>
    <p:titleStyle>
      <a:lvl1pPr algn="l" defTabSz="914400" rtl="0" eaLnBrk="1" latinLnBrk="0" hangingPunct="1">
        <a:lnSpc>
          <a:spcPts val="33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Mr Eaves XL Mod OT Book" panose="020B0503060502020202" pitchFamily="34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500"/>
        </a:lnSpc>
        <a:spcBef>
          <a:spcPts val="1000"/>
        </a:spcBef>
        <a:spcAft>
          <a:spcPts val="600"/>
        </a:spcAft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Mr Eaves XL Mod OT Book" panose="020B0503060502020202" pitchFamily="34" charset="77"/>
          <a:ea typeface="+mn-ea"/>
          <a:cs typeface="+mn-cs"/>
        </a:defRPr>
      </a:lvl1pPr>
      <a:lvl2pPr marL="227013" indent="-222250" algn="l" defTabSz="914400" rtl="0" eaLnBrk="1" latinLnBrk="0" hangingPunct="1">
        <a:lnSpc>
          <a:spcPts val="2500"/>
        </a:lnSpc>
        <a:spcBef>
          <a:spcPts val="500"/>
        </a:spcBef>
        <a:spcAft>
          <a:spcPts val="600"/>
        </a:spcAft>
        <a:buClr>
          <a:schemeClr val="bg1"/>
        </a:buClr>
        <a:buSzPct val="150000"/>
        <a:buFont typeface="System Font Regular"/>
        <a:buChar char="-"/>
        <a:tabLst/>
        <a:defRPr sz="2400" b="0" i="0" kern="1200">
          <a:solidFill>
            <a:schemeClr val="tx1"/>
          </a:solidFill>
          <a:latin typeface="Mr Eaves XL Mod OT Book" panose="020B0503060502020202" pitchFamily="34" charset="77"/>
          <a:ea typeface="+mn-ea"/>
          <a:cs typeface="+mn-cs"/>
        </a:defRPr>
      </a:lvl2pPr>
      <a:lvl3pPr marL="449263" indent="-222250" algn="l" defTabSz="914400" rtl="0" eaLnBrk="1" latinLnBrk="0" hangingPunct="1">
        <a:lnSpc>
          <a:spcPts val="2500"/>
        </a:lnSpc>
        <a:spcBef>
          <a:spcPts val="500"/>
        </a:spcBef>
        <a:spcAft>
          <a:spcPts val="600"/>
        </a:spcAft>
        <a:buClr>
          <a:schemeClr val="bg1"/>
        </a:buClr>
        <a:buSzPct val="150000"/>
        <a:buFont typeface="System Font Regular"/>
        <a:buChar char="-"/>
        <a:tabLst/>
        <a:defRPr sz="2400" b="0" i="0" kern="1200">
          <a:solidFill>
            <a:schemeClr val="tx1"/>
          </a:solidFill>
          <a:latin typeface="Mr Eaves XL Mod OT Book" panose="020B0503060502020202" pitchFamily="34" charset="77"/>
          <a:ea typeface="+mn-ea"/>
          <a:cs typeface="+mn-cs"/>
        </a:defRPr>
      </a:lvl3pPr>
      <a:lvl4pPr marL="449263" indent="-222250" algn="l" defTabSz="914400" rtl="0" eaLnBrk="1" latinLnBrk="0" hangingPunct="1">
        <a:lnSpc>
          <a:spcPts val="2500"/>
        </a:lnSpc>
        <a:spcBef>
          <a:spcPts val="500"/>
        </a:spcBef>
        <a:spcAft>
          <a:spcPts val="600"/>
        </a:spcAft>
        <a:buClr>
          <a:schemeClr val="accent2"/>
        </a:buClr>
        <a:buSzPct val="150000"/>
        <a:buFont typeface="System Font Regular"/>
        <a:buChar char="-"/>
        <a:tabLst/>
        <a:defRPr sz="2400" b="0" i="0" kern="1200">
          <a:solidFill>
            <a:schemeClr val="tx1"/>
          </a:solidFill>
          <a:latin typeface="Mr Eaves XL Mod OT Book" panose="020B0503060502020202" pitchFamily="34" charset="77"/>
          <a:ea typeface="+mn-ea"/>
          <a:cs typeface="+mn-cs"/>
        </a:defRPr>
      </a:lvl4pPr>
      <a:lvl5pPr marL="669925" indent="-220663" algn="l" defTabSz="914400" rtl="0" eaLnBrk="1" latinLnBrk="0" hangingPunct="1">
        <a:lnSpc>
          <a:spcPts val="2500"/>
        </a:lnSpc>
        <a:spcBef>
          <a:spcPts val="500"/>
        </a:spcBef>
        <a:spcAft>
          <a:spcPts val="600"/>
        </a:spcAft>
        <a:buClr>
          <a:schemeClr val="bg1"/>
        </a:buClr>
        <a:buSzPct val="150000"/>
        <a:buFont typeface="System Font Regular"/>
        <a:buChar char="-"/>
        <a:tabLst/>
        <a:defRPr sz="2400" b="0" i="0" kern="1200">
          <a:solidFill>
            <a:schemeClr val="tx1"/>
          </a:solidFill>
          <a:latin typeface="Mr Eaves XL Mod OT Book" panose="020B0503060502020202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pos="1519">
          <p15:clr>
            <a:srgbClr val="F26B43"/>
          </p15:clr>
        </p15:guide>
        <p15:guide id="4" pos="2200">
          <p15:clr>
            <a:srgbClr val="F26B43"/>
          </p15:clr>
        </p15:guide>
        <p15:guide id="5" pos="839">
          <p15:clr>
            <a:srgbClr val="F26B43"/>
          </p15:clr>
        </p15:guide>
        <p15:guide id="6" pos="158">
          <p15:clr>
            <a:srgbClr val="F26B43"/>
          </p15:clr>
        </p15:guide>
        <p15:guide id="7" orient="horz" pos="119">
          <p15:clr>
            <a:srgbClr val="F26B43"/>
          </p15:clr>
        </p15:guide>
        <p15:guide id="8" orient="horz" pos="1003">
          <p15:clr>
            <a:srgbClr val="F26B43"/>
          </p15:clr>
        </p15:guide>
        <p15:guide id="9" pos="1451">
          <p15:clr>
            <a:srgbClr val="F26B43"/>
          </p15:clr>
        </p15:guide>
        <p15:guide id="10" pos="4241">
          <p15:clr>
            <a:srgbClr val="F26B43"/>
          </p15:clr>
        </p15:guide>
        <p15:guide id="11" pos="5602">
          <p15:clr>
            <a:srgbClr val="F26B43"/>
          </p15:clr>
        </p15:guide>
        <p15:guide id="12" pos="4921">
          <p15:clr>
            <a:srgbClr val="F26B43"/>
          </p15:clr>
        </p15:guide>
        <p15:guide id="13" pos="3560">
          <p15:clr>
            <a:srgbClr val="F26B43"/>
          </p15:clr>
        </p15:guide>
        <p15:guide id="14" orient="horz" pos="4201">
          <p15:clr>
            <a:srgbClr val="F26B43"/>
          </p15:clr>
        </p15:guide>
        <p15:guide id="15" orient="horz" pos="397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4" y="908050"/>
            <a:ext cx="11328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520" rIns="91040" bIns="455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4" y="1700213"/>
            <a:ext cx="11328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520" rIns="91040" bIns="455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4" y="62484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40" tIns="45520" rIns="91040" bIns="455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Rockwell" pitchFamily="18" charset="0"/>
              </a:defRPr>
            </a:lvl1pPr>
          </a:lstStyle>
          <a:p>
            <a:pPr defTabSz="457200"/>
            <a:endParaRPr lang="en-US" altLang="de-DE">
              <a:solidFill>
                <a:srgbClr val="323D43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69400" y="6308725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040" tIns="45520" rIns="0" bIns="455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Rockwell" pitchFamily="18" charset="0"/>
              </a:defRPr>
            </a:lvl1pPr>
          </a:lstStyle>
          <a:p>
            <a:pPr defTabSz="457200"/>
            <a:fld id="{CB85AD58-B448-46A2-803B-F92FA6630C29}" type="slidenum">
              <a:rPr lang="en-GB" altLang="de-DE" smtClean="0">
                <a:solidFill>
                  <a:srgbClr val="323D43"/>
                </a:solidFill>
              </a:rPr>
              <a:pPr defTabSz="457200"/>
              <a:t>‹#›</a:t>
            </a:fld>
            <a:endParaRPr lang="en-GB" altLang="de-DE">
              <a:solidFill>
                <a:srgbClr val="323D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193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FFFF00"/>
          </a:solidFill>
          <a:latin typeface="Rockwell" pitchFamily="18" charset="0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0070C0"/>
          </a:solidFill>
          <a:latin typeface="Rockwell" pitchFamily="18" charset="0"/>
          <a:ea typeface="MS PGothic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0070C0"/>
          </a:solidFill>
          <a:latin typeface="Rockwell" pitchFamily="18" charset="0"/>
          <a:ea typeface="MS PGothic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0070C0"/>
          </a:solidFill>
          <a:latin typeface="Rockwell" pitchFamily="18" charset="0"/>
          <a:ea typeface="MS PGothic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500" b="1">
          <a:solidFill>
            <a:srgbClr val="0070C0"/>
          </a:solidFill>
          <a:latin typeface="Rockwell" pitchFamily="18" charset="0"/>
          <a:ea typeface="MS PGothic" pitchFamily="34" charset="-128"/>
          <a:cs typeface="ＭＳ Ｐゴシック" charset="0"/>
        </a:defRPr>
      </a:lvl5pPr>
      <a:lvl6pPr marL="455188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charset="0"/>
          <a:ea typeface="ＭＳ Ｐゴシック" charset="0"/>
          <a:cs typeface="ＭＳ Ｐゴシック" charset="0"/>
        </a:defRPr>
      </a:lvl6pPr>
      <a:lvl7pPr marL="910373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charset="0"/>
          <a:ea typeface="ＭＳ Ｐゴシック" charset="0"/>
          <a:cs typeface="ＭＳ Ｐゴシック" charset="0"/>
        </a:defRPr>
      </a:lvl7pPr>
      <a:lvl8pPr marL="1365563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charset="0"/>
          <a:ea typeface="ＭＳ Ｐゴシック" charset="0"/>
          <a:cs typeface="ＭＳ Ｐゴシック" charset="0"/>
        </a:defRPr>
      </a:lvl8pPr>
      <a:lvl9pPr marL="1820751" algn="l" rtl="0" fontAlgn="base">
        <a:spcBef>
          <a:spcPct val="0"/>
        </a:spcBef>
        <a:spcAft>
          <a:spcPct val="0"/>
        </a:spcAft>
        <a:defRPr sz="3500">
          <a:solidFill>
            <a:schemeClr val="tx2"/>
          </a:solidFill>
          <a:latin typeface="Georgia" charset="0"/>
          <a:ea typeface="ＭＳ Ｐゴシック" charset="0"/>
          <a:cs typeface="ＭＳ Ｐゴシック" charset="0"/>
        </a:defRPr>
      </a:lvl9pPr>
    </p:titleStyle>
    <p:bodyStyle>
      <a:lvl1pPr marL="341388" indent="-341388" algn="l" rtl="0" eaLnBrk="0" fontAlgn="base" hangingPunct="0">
        <a:spcBef>
          <a:spcPct val="0"/>
        </a:spcBef>
        <a:spcAft>
          <a:spcPct val="70000"/>
        </a:spcAft>
        <a:buClr>
          <a:srgbClr val="FFFF00"/>
        </a:buClr>
        <a:buChar char="•"/>
        <a:defRPr sz="2400">
          <a:solidFill>
            <a:schemeClr val="bg1"/>
          </a:solidFill>
          <a:latin typeface="Rockwell" pitchFamily="18" charset="0"/>
          <a:ea typeface="MS PGothic" pitchFamily="34" charset="-128"/>
          <a:cs typeface="+mn-cs"/>
        </a:defRPr>
      </a:lvl1pPr>
      <a:lvl2pPr marL="807646" indent="-287653" algn="l" rtl="0" eaLnBrk="0" fontAlgn="base" hangingPunct="0">
        <a:lnSpc>
          <a:spcPct val="90000"/>
        </a:lnSpc>
        <a:spcBef>
          <a:spcPct val="0"/>
        </a:spcBef>
        <a:spcAft>
          <a:spcPct val="50000"/>
        </a:spcAft>
        <a:buClr>
          <a:srgbClr val="FFFF00"/>
        </a:buClr>
        <a:buChar char="–"/>
        <a:defRPr sz="2400">
          <a:solidFill>
            <a:schemeClr val="bg1"/>
          </a:solidFill>
          <a:latin typeface="Rockwell" pitchFamily="18" charset="0"/>
          <a:ea typeface="MS PGothic" pitchFamily="34" charset="-128"/>
        </a:defRPr>
      </a:lvl2pPr>
      <a:lvl3pPr marL="1213834" indent="-227594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FFFF00"/>
        </a:buClr>
        <a:buChar char="•"/>
        <a:defRPr sz="2400">
          <a:solidFill>
            <a:schemeClr val="bg1"/>
          </a:solidFill>
          <a:latin typeface="Rockwell" pitchFamily="18" charset="0"/>
          <a:ea typeface="MS PGothic" pitchFamily="34" charset="-128"/>
        </a:defRPr>
      </a:lvl3pPr>
      <a:lvl4pPr marL="1620025" indent="-227594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FFFF00"/>
        </a:buClr>
        <a:buChar char="–"/>
        <a:defRPr sz="2400">
          <a:solidFill>
            <a:schemeClr val="bg1"/>
          </a:solidFill>
          <a:latin typeface="Rockwell" pitchFamily="18" charset="0"/>
          <a:ea typeface="MS PGothic" pitchFamily="34" charset="-128"/>
        </a:defRPr>
      </a:lvl4pPr>
      <a:lvl5pPr marL="2048345" indent="-227594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FFFF00"/>
        </a:buClr>
        <a:buChar char="»"/>
        <a:defRPr sz="2400">
          <a:solidFill>
            <a:schemeClr val="bg1"/>
          </a:solidFill>
          <a:latin typeface="Rockwell" pitchFamily="18" charset="0"/>
          <a:ea typeface="MS PGothic" pitchFamily="34" charset="-128"/>
        </a:defRPr>
      </a:lvl5pPr>
      <a:lvl6pPr marL="2503531" indent="-227594" algn="l" rtl="0" fontAlgn="base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6pPr>
      <a:lvl7pPr marL="2958719" indent="-227594" algn="l" rtl="0" fontAlgn="base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7pPr>
      <a:lvl8pPr marL="3413905" indent="-227594" algn="l" rtl="0" fontAlgn="base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8pPr>
      <a:lvl9pPr marL="3869095" indent="-227594" algn="l" rtl="0" fontAlgn="base">
        <a:lnSpc>
          <a:spcPct val="90000"/>
        </a:lnSpc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51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188" algn="l" defTabSz="4551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373" algn="l" defTabSz="4551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5563" algn="l" defTabSz="4551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0751" algn="l" defTabSz="4551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5936" algn="l" defTabSz="4551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1122" algn="l" defTabSz="4551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6313" algn="l" defTabSz="4551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1498" algn="l" defTabSz="45518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608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  <p:sldLayoutId id="2147483716" r:id="rId18"/>
    <p:sldLayoutId id="2147483717" r:id="rId19"/>
    <p:sldLayoutId id="2147483718" r:id="rId20"/>
    <p:sldLayoutId id="2147483719" r:id="rId21"/>
    <p:sldLayoutId id="2147483720" r:id="rId22"/>
    <p:sldLayoutId id="2147483721" r:id="rId23"/>
    <p:sldLayoutId id="2147483731" r:id="rId24"/>
    <p:sldLayoutId id="2147483733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.jpg"/><Relationship Id="rId4" Type="http://schemas.openxmlformats.org/officeDocument/2006/relationships/image" Target="../media/image19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 rot="12241059">
            <a:off x="6124947" y="-485054"/>
            <a:ext cx="766448" cy="7601595"/>
          </a:xfrm>
          <a:custGeom>
            <a:avLst/>
            <a:gdLst>
              <a:gd name="connsiteX0" fmla="*/ 766448 w 766448"/>
              <a:gd name="connsiteY0" fmla="*/ 7260068 h 7601595"/>
              <a:gd name="connsiteX1" fmla="*/ 0 w 766448"/>
              <a:gd name="connsiteY1" fmla="*/ 7601595 h 7601595"/>
              <a:gd name="connsiteX2" fmla="*/ 766448 w 766448"/>
              <a:gd name="connsiteY2" fmla="*/ 0 h 7601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6448" h="7601595">
                <a:moveTo>
                  <a:pt x="766448" y="7260068"/>
                </a:moveTo>
                <a:lnTo>
                  <a:pt x="0" y="7601595"/>
                </a:lnTo>
                <a:lnTo>
                  <a:pt x="766448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ectangle 9"/>
          <p:cNvSpPr/>
          <p:nvPr/>
        </p:nvSpPr>
        <p:spPr>
          <a:xfrm>
            <a:off x="6031348" y="4188367"/>
            <a:ext cx="6096000" cy="84760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GB" sz="4800" b="1" dirty="0" smtClean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World Report on Vision</a:t>
            </a:r>
            <a:endParaRPr lang="id-ID" sz="4800" b="1" dirty="0">
              <a:solidFill>
                <a:schemeClr val="accent1"/>
              </a:solidFill>
              <a:effectLst/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1" r="4481"/>
          <a:stretch>
            <a:fillRect/>
          </a:stretch>
        </p:blipFill>
        <p:spPr>
          <a:xfrm>
            <a:off x="0" y="-36513"/>
            <a:ext cx="7461250" cy="614680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0048" y="0"/>
            <a:ext cx="2870848" cy="364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2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67778" y="0"/>
            <a:ext cx="21242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10156"/>
          <a:stretch/>
        </p:blipFill>
        <p:spPr>
          <a:xfrm>
            <a:off x="1189120" y="0"/>
            <a:ext cx="7666121" cy="68875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067778" y="0"/>
            <a:ext cx="21242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053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67778" y="0"/>
            <a:ext cx="21242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9892"/>
          <a:stretch/>
        </p:blipFill>
        <p:spPr>
          <a:xfrm>
            <a:off x="-88490" y="0"/>
            <a:ext cx="7662111" cy="690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243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67778" y="0"/>
            <a:ext cx="21242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463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29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67778" y="0"/>
            <a:ext cx="21242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819" y="377642"/>
            <a:ext cx="7659330" cy="585774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51819" y="520419"/>
            <a:ext cx="5193729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</a:pPr>
            <a:r>
              <a:rPr lang="en-US" sz="4400" b="1" dirty="0">
                <a:solidFill>
                  <a:prstClr val="white"/>
                </a:solidFill>
                <a:latin typeface="Calibri Light" panose="020F0302020204030204"/>
              </a:rPr>
              <a:t>Lack of ACCESS to care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51819" y="6378159"/>
            <a:ext cx="7659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anose="020B0502020202020204" pitchFamily="34" charset="0"/>
              </a:rPr>
              <a:t>© World Health Organisation 2019. Some rights reserved</a:t>
            </a:r>
            <a:endParaRPr lang="en-GB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686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67778" y="0"/>
            <a:ext cx="21242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1819" y="520419"/>
            <a:ext cx="5193729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</a:pPr>
            <a:r>
              <a:rPr lang="en-US" sz="4400" b="1" dirty="0">
                <a:solidFill>
                  <a:prstClr val="white"/>
                </a:solidFill>
                <a:latin typeface="Calibri Light" panose="020F0302020204030204"/>
              </a:rPr>
              <a:t>Lack of ACCESS to care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51819" y="6378159"/>
            <a:ext cx="7659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anose="020B0502020202020204" pitchFamily="34" charset="0"/>
              </a:rPr>
              <a:t>© World Health Organisation 2019. Some rights reserved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DB3E87EF-345E-4075-A1CF-D999579882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478" b="30003"/>
          <a:stretch/>
        </p:blipFill>
        <p:spPr>
          <a:xfrm>
            <a:off x="1301105" y="384697"/>
            <a:ext cx="7410091" cy="581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64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59655" y="3366231"/>
            <a:ext cx="3221502" cy="2905259"/>
          </a:xfrm>
          <a:prstGeom prst="roundRect">
            <a:avLst>
              <a:gd name="adj" fmla="val 4003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499317" y="3366231"/>
            <a:ext cx="3221502" cy="2905259"/>
          </a:xfrm>
          <a:prstGeom prst="roundRect">
            <a:avLst>
              <a:gd name="adj" fmla="val 4003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238979" y="3359197"/>
            <a:ext cx="3221502" cy="2912293"/>
          </a:xfrm>
          <a:prstGeom prst="roundRect">
            <a:avLst>
              <a:gd name="adj" fmla="val 4003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8238979" y="3359197"/>
            <a:ext cx="3221502" cy="773724"/>
          </a:xfrm>
          <a:custGeom>
            <a:avLst/>
            <a:gdLst>
              <a:gd name="connsiteX0" fmla="*/ 128957 w 3221502"/>
              <a:gd name="connsiteY0" fmla="*/ 0 h 773724"/>
              <a:gd name="connsiteX1" fmla="*/ 3092545 w 3221502"/>
              <a:gd name="connsiteY1" fmla="*/ 0 h 773724"/>
              <a:gd name="connsiteX2" fmla="*/ 3221502 w 3221502"/>
              <a:gd name="connsiteY2" fmla="*/ 128957 h 773724"/>
              <a:gd name="connsiteX3" fmla="*/ 3221502 w 3221502"/>
              <a:gd name="connsiteY3" fmla="*/ 773724 h 773724"/>
              <a:gd name="connsiteX4" fmla="*/ 0 w 3221502"/>
              <a:gd name="connsiteY4" fmla="*/ 773724 h 773724"/>
              <a:gd name="connsiteX5" fmla="*/ 0 w 3221502"/>
              <a:gd name="connsiteY5" fmla="*/ 128957 h 773724"/>
              <a:gd name="connsiteX6" fmla="*/ 128957 w 3221502"/>
              <a:gd name="connsiteY6" fmla="*/ 0 h 773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502" h="773724">
                <a:moveTo>
                  <a:pt x="128957" y="0"/>
                </a:moveTo>
                <a:lnTo>
                  <a:pt x="3092545" y="0"/>
                </a:lnTo>
                <a:cubicBezTo>
                  <a:pt x="3163766" y="0"/>
                  <a:pt x="3221502" y="57736"/>
                  <a:pt x="3221502" y="128957"/>
                </a:cubicBezTo>
                <a:lnTo>
                  <a:pt x="3221502" y="773724"/>
                </a:lnTo>
                <a:lnTo>
                  <a:pt x="0" y="773724"/>
                </a:lnTo>
                <a:lnTo>
                  <a:pt x="0" y="128957"/>
                </a:lnTo>
                <a:cubicBezTo>
                  <a:pt x="0" y="57736"/>
                  <a:pt x="57736" y="0"/>
                  <a:pt x="128957" y="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Road traffic accidents</a:t>
            </a:r>
            <a:endParaRPr kumimoji="0" lang="id-ID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4499317" y="3366231"/>
            <a:ext cx="3221502" cy="773724"/>
          </a:xfrm>
          <a:custGeom>
            <a:avLst/>
            <a:gdLst>
              <a:gd name="connsiteX0" fmla="*/ 128957 w 3221502"/>
              <a:gd name="connsiteY0" fmla="*/ 0 h 773724"/>
              <a:gd name="connsiteX1" fmla="*/ 3092545 w 3221502"/>
              <a:gd name="connsiteY1" fmla="*/ 0 h 773724"/>
              <a:gd name="connsiteX2" fmla="*/ 3221502 w 3221502"/>
              <a:gd name="connsiteY2" fmla="*/ 128957 h 773724"/>
              <a:gd name="connsiteX3" fmla="*/ 3221502 w 3221502"/>
              <a:gd name="connsiteY3" fmla="*/ 773724 h 773724"/>
              <a:gd name="connsiteX4" fmla="*/ 0 w 3221502"/>
              <a:gd name="connsiteY4" fmla="*/ 773724 h 773724"/>
              <a:gd name="connsiteX5" fmla="*/ 0 w 3221502"/>
              <a:gd name="connsiteY5" fmla="*/ 128957 h 773724"/>
              <a:gd name="connsiteX6" fmla="*/ 128957 w 3221502"/>
              <a:gd name="connsiteY6" fmla="*/ 0 h 773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502" h="773724">
                <a:moveTo>
                  <a:pt x="128957" y="0"/>
                </a:moveTo>
                <a:lnTo>
                  <a:pt x="3092545" y="0"/>
                </a:lnTo>
                <a:cubicBezTo>
                  <a:pt x="3163766" y="0"/>
                  <a:pt x="3221502" y="57736"/>
                  <a:pt x="3221502" y="128957"/>
                </a:cubicBezTo>
                <a:lnTo>
                  <a:pt x="3221502" y="773724"/>
                </a:lnTo>
                <a:lnTo>
                  <a:pt x="0" y="773724"/>
                </a:lnTo>
                <a:lnTo>
                  <a:pt x="0" y="128957"/>
                </a:lnTo>
                <a:cubicBezTo>
                  <a:pt x="0" y="57736"/>
                  <a:pt x="57736" y="0"/>
                  <a:pt x="128957" y="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Education</a:t>
            </a:r>
            <a:endParaRPr kumimoji="0" lang="id-ID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759655" y="3366231"/>
            <a:ext cx="3221502" cy="773724"/>
          </a:xfrm>
          <a:custGeom>
            <a:avLst/>
            <a:gdLst>
              <a:gd name="connsiteX0" fmla="*/ 128957 w 3221502"/>
              <a:gd name="connsiteY0" fmla="*/ 0 h 773724"/>
              <a:gd name="connsiteX1" fmla="*/ 3092545 w 3221502"/>
              <a:gd name="connsiteY1" fmla="*/ 0 h 773724"/>
              <a:gd name="connsiteX2" fmla="*/ 3221502 w 3221502"/>
              <a:gd name="connsiteY2" fmla="*/ 128957 h 773724"/>
              <a:gd name="connsiteX3" fmla="*/ 3221502 w 3221502"/>
              <a:gd name="connsiteY3" fmla="*/ 773724 h 773724"/>
              <a:gd name="connsiteX4" fmla="*/ 0 w 3221502"/>
              <a:gd name="connsiteY4" fmla="*/ 773724 h 773724"/>
              <a:gd name="connsiteX5" fmla="*/ 0 w 3221502"/>
              <a:gd name="connsiteY5" fmla="*/ 128957 h 773724"/>
              <a:gd name="connsiteX6" fmla="*/ 128957 w 3221502"/>
              <a:gd name="connsiteY6" fmla="*/ 0 h 773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21502" h="773724">
                <a:moveTo>
                  <a:pt x="128957" y="0"/>
                </a:moveTo>
                <a:lnTo>
                  <a:pt x="3092545" y="0"/>
                </a:lnTo>
                <a:cubicBezTo>
                  <a:pt x="3163766" y="0"/>
                  <a:pt x="3221502" y="57736"/>
                  <a:pt x="3221502" y="128957"/>
                </a:cubicBezTo>
                <a:lnTo>
                  <a:pt x="3221502" y="773724"/>
                </a:lnTo>
                <a:lnTo>
                  <a:pt x="0" y="773724"/>
                </a:lnTo>
                <a:lnTo>
                  <a:pt x="0" y="128957"/>
                </a:lnTo>
                <a:cubicBezTo>
                  <a:pt x="0" y="57736"/>
                  <a:pt x="57736" y="0"/>
                  <a:pt x="128957" y="0"/>
                </a:cubicBezTo>
                <a:close/>
              </a:path>
            </a:pathLst>
          </a:custGeom>
          <a:solidFill>
            <a:schemeClr val="accent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Productivity</a:t>
            </a:r>
            <a:endParaRPr kumimoji="0" lang="id-ID" sz="2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14443" y="4538129"/>
            <a:ext cx="2702944" cy="126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Productivity improves by up to 20-30% 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92980" y="4538129"/>
            <a:ext cx="2642293" cy="1655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Impact equivalent</a:t>
            </a:r>
            <a:r>
              <a:rPr kumimoji="0" lang="en-GB" sz="2400" b="1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to up to </a:t>
            </a: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½ a year additional schooling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84577" y="4538129"/>
            <a:ext cx="2570162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 smtClean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30% of those involved in RTAs have vision impairment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Picture Placeholder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73" r="18173"/>
          <a:stretch>
            <a:fillRect/>
          </a:stretch>
        </p:blipFill>
        <p:spPr>
          <a:xfrm>
            <a:off x="4792980" y="340776"/>
            <a:ext cx="2570869" cy="2686929"/>
          </a:xfrm>
          <a:custGeom>
            <a:avLst/>
            <a:gdLst>
              <a:gd name="connsiteX0" fmla="*/ 0 w 2570869"/>
              <a:gd name="connsiteY0" fmla="*/ 0 h 2686929"/>
              <a:gd name="connsiteX1" fmla="*/ 2570869 w 2570869"/>
              <a:gd name="connsiteY1" fmla="*/ 0 h 2686929"/>
              <a:gd name="connsiteX2" fmla="*/ 2570869 w 2570869"/>
              <a:gd name="connsiteY2" fmla="*/ 2686929 h 2686929"/>
              <a:gd name="connsiteX3" fmla="*/ 0 w 2570869"/>
              <a:gd name="connsiteY3" fmla="*/ 2686929 h 2686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0869" h="2686929">
                <a:moveTo>
                  <a:pt x="0" y="0"/>
                </a:moveTo>
                <a:lnTo>
                  <a:pt x="2570869" y="0"/>
                </a:lnTo>
                <a:lnTo>
                  <a:pt x="2570869" y="2686929"/>
                </a:lnTo>
                <a:lnTo>
                  <a:pt x="0" y="2686929"/>
                </a:lnTo>
                <a:close/>
              </a:path>
            </a:pathLst>
          </a:custGeom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5" r="18055"/>
          <a:stretch>
            <a:fillRect/>
          </a:stretch>
        </p:blipFill>
        <p:spPr>
          <a:xfrm>
            <a:off x="8584576" y="341655"/>
            <a:ext cx="2570162" cy="2686050"/>
          </a:xfrm>
        </p:spPr>
      </p:pic>
      <p:pic>
        <p:nvPicPr>
          <p:cNvPr id="22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5" r="11725"/>
          <a:stretch>
            <a:fillRect/>
          </a:stretch>
        </p:blipFill>
        <p:spPr>
          <a:xfrm>
            <a:off x="1014443" y="340776"/>
            <a:ext cx="2570869" cy="2686929"/>
          </a:xfrm>
        </p:spPr>
      </p:pic>
    </p:spTree>
    <p:extLst>
      <p:ext uri="{BB962C8B-B14F-4D97-AF65-F5344CB8AC3E}">
        <p14:creationId xmlns:p14="http://schemas.microsoft.com/office/powerpoint/2010/main" val="3242369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67778" y="0"/>
            <a:ext cx="21242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1819" y="520419"/>
            <a:ext cx="5193729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</a:pPr>
            <a:r>
              <a:rPr lang="en-US" sz="4400" b="1" dirty="0">
                <a:solidFill>
                  <a:prstClr val="white"/>
                </a:solidFill>
                <a:latin typeface="Calibri Light" panose="020F0302020204030204"/>
              </a:rPr>
              <a:t>Lack of ACCESS to care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51819" y="6378159"/>
            <a:ext cx="7659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anose="020B0502020202020204" pitchFamily="34" charset="0"/>
              </a:rPr>
              <a:t>© World Health Organisation 2019. Some rights reserved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51818" y="0"/>
            <a:ext cx="84159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6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Eye care interventions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651818" y="1474526"/>
            <a:ext cx="757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b="1" dirty="0"/>
              <a:t>Effective interventions are available </a:t>
            </a:r>
            <a:r>
              <a:rPr lang="en-US" sz="3200" dirty="0"/>
              <a:t>for health promotion, prevention, treatment and rehabilitation to address the </a:t>
            </a:r>
            <a:r>
              <a:rPr lang="en-US" sz="3200" b="1" dirty="0"/>
              <a:t>entire range of needs </a:t>
            </a:r>
            <a:r>
              <a:rPr lang="en-US" sz="3200" dirty="0"/>
              <a:t>associated with eye conditions and vision impairment across the life course.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Some are among the most feasible and cost-effective of all health care interventions to implement.</a:t>
            </a:r>
          </a:p>
        </p:txBody>
      </p:sp>
    </p:spTree>
    <p:extLst>
      <p:ext uri="{BB962C8B-B14F-4D97-AF65-F5344CB8AC3E}">
        <p14:creationId xmlns:p14="http://schemas.microsoft.com/office/powerpoint/2010/main" val="2767636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67778" y="0"/>
            <a:ext cx="21242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1819" y="520419"/>
            <a:ext cx="5193729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</a:pPr>
            <a:r>
              <a:rPr lang="en-US" sz="4400" b="1" dirty="0">
                <a:solidFill>
                  <a:prstClr val="white"/>
                </a:solidFill>
                <a:latin typeface="Calibri Light" panose="020F0302020204030204"/>
              </a:rPr>
              <a:t>Lack of ACCESS to care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51819" y="6378159"/>
            <a:ext cx="7659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anose="020B0502020202020204" pitchFamily="34" charset="0"/>
              </a:rPr>
              <a:t>© World Health Organisation 2019. Some rights reserved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651819" y="122404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b="1" dirty="0" smtClean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Lack of Integration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1651819" y="951074"/>
            <a:ext cx="6096000" cy="5035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90000"/>
              </a:lnSpc>
              <a:spcAft>
                <a:spcPts val="2400"/>
              </a:spcAft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Vertical programmes</a:t>
            </a:r>
          </a:p>
          <a:p>
            <a:pPr marL="457200" lvl="0" indent="-457200">
              <a:lnSpc>
                <a:spcPct val="90000"/>
              </a:lnSpc>
              <a:spcAft>
                <a:spcPts val="2400"/>
              </a:spcAft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Lack of coordination with the private sector</a:t>
            </a:r>
          </a:p>
          <a:p>
            <a:pPr marL="457200" lvl="0" indent="-457200">
              <a:lnSpc>
                <a:spcPct val="90000"/>
              </a:lnSpc>
              <a:spcAft>
                <a:spcPts val="2400"/>
              </a:spcAft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Uncoordinated and unregulated workforce</a:t>
            </a:r>
          </a:p>
          <a:p>
            <a:pPr marL="804863" lvl="1" indent="-347663">
              <a:lnSpc>
                <a:spcPct val="90000"/>
              </a:lnSpc>
              <a:spcAft>
                <a:spcPts val="2400"/>
              </a:spcAft>
              <a:buClr>
                <a:srgbClr val="222328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8/24 countries do not recognize optometry as a profession or do not have educational requirement </a:t>
            </a:r>
          </a:p>
          <a:p>
            <a:pPr marL="457200" lvl="0" indent="-457200">
              <a:lnSpc>
                <a:spcPct val="90000"/>
              </a:lnSpc>
              <a:spcAft>
                <a:spcPts val="2400"/>
              </a:spcAft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Eye-care is not part of the health information system</a:t>
            </a:r>
          </a:p>
        </p:txBody>
      </p:sp>
    </p:spTree>
    <p:extLst>
      <p:ext uri="{BB962C8B-B14F-4D97-AF65-F5344CB8AC3E}">
        <p14:creationId xmlns:p14="http://schemas.microsoft.com/office/powerpoint/2010/main" val="334786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67778" y="0"/>
            <a:ext cx="21242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51819" y="520419"/>
            <a:ext cx="8090292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</a:pPr>
            <a:r>
              <a:rPr lang="en-US" sz="3200" b="1" dirty="0" smtClean="0">
                <a:latin typeface="Calibri Light" panose="020F0302020204030204"/>
              </a:rPr>
              <a:t>National overarching development/strategic plan</a:t>
            </a:r>
            <a:endParaRPr lang="en-US" sz="4400" b="1" dirty="0">
              <a:solidFill>
                <a:prstClr val="white"/>
              </a:solidFill>
              <a:latin typeface="Calibri Light" panose="020F030202020403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1819" y="6378159"/>
            <a:ext cx="7659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entury Gothic" panose="020B0502020202020204" pitchFamily="34" charset="0"/>
              </a:rPr>
              <a:t>© World Health Organisation 2019. Some rights reserved</a:t>
            </a:r>
            <a:endParaRPr lang="en-GB" sz="1400" dirty="0">
              <a:latin typeface="Century Gothic" panose="020B0502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BAA7D75D-7575-41CC-8AF3-ECEF1C8FBE76}"/>
              </a:ext>
            </a:extLst>
          </p:cNvPr>
          <p:cNvGrpSpPr/>
          <p:nvPr/>
        </p:nvGrpSpPr>
        <p:grpSpPr>
          <a:xfrm>
            <a:off x="2649255" y="1321347"/>
            <a:ext cx="5143834" cy="2994889"/>
            <a:chOff x="2166915" y="1484784"/>
            <a:chExt cx="5143834" cy="2994889"/>
          </a:xfrm>
        </p:grpSpPr>
        <p:sp>
          <p:nvSpPr>
            <p:cNvPr id="22" name="Oval 33">
              <a:extLst>
                <a:ext uri="{FF2B5EF4-FFF2-40B4-BE49-F238E27FC236}">
                  <a16:creationId xmlns:a16="http://schemas.microsoft.com/office/drawing/2014/main" xmlns="" id="{382D379B-CE81-4CF6-927D-F2AE44B32BDE}"/>
                </a:ext>
              </a:extLst>
            </p:cNvPr>
            <p:cNvSpPr/>
            <p:nvPr/>
          </p:nvSpPr>
          <p:spPr>
            <a:xfrm>
              <a:off x="2898016" y="2016779"/>
              <a:ext cx="1071231" cy="738868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lIns="0" rIns="0" rtlCol="0" anchor="ctr"/>
            <a:lstStyle/>
            <a:p>
              <a:pPr algn="ctr" defTabSz="914239">
                <a:defRPr/>
              </a:pPr>
              <a:r>
                <a:rPr lang="en-GB" sz="1000" kern="0" dirty="0">
                  <a:solidFill>
                    <a:schemeClr val="bg1"/>
                  </a:solidFill>
                  <a:latin typeface="+mj-lt"/>
                  <a:ea typeface="ＭＳ Ｐゴシック"/>
                </a:rPr>
                <a:t>MENTAL HEALTH</a:t>
              </a:r>
              <a:endParaRPr lang="en-GB" sz="800" kern="0" dirty="0">
                <a:solidFill>
                  <a:schemeClr val="bg1"/>
                </a:solidFill>
                <a:latin typeface="+mj-lt"/>
                <a:ea typeface="ＭＳ Ｐゴシック"/>
              </a:endParaRPr>
            </a:p>
          </p:txBody>
        </p:sp>
        <p:sp>
          <p:nvSpPr>
            <p:cNvPr id="23" name="Oval 34">
              <a:extLst>
                <a:ext uri="{FF2B5EF4-FFF2-40B4-BE49-F238E27FC236}">
                  <a16:creationId xmlns:a16="http://schemas.microsoft.com/office/drawing/2014/main" xmlns="" id="{4A0A0145-5A83-41D2-B175-96F68BE930FD}"/>
                </a:ext>
              </a:extLst>
            </p:cNvPr>
            <p:cNvSpPr/>
            <p:nvPr/>
          </p:nvSpPr>
          <p:spPr>
            <a:xfrm>
              <a:off x="2247924" y="2837744"/>
              <a:ext cx="1073250" cy="738868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lIns="0" rIns="0" rtlCol="0" anchor="ctr"/>
            <a:lstStyle/>
            <a:p>
              <a:pPr algn="ctr" defTabSz="914239">
                <a:defRPr/>
              </a:pPr>
              <a:r>
                <a:rPr lang="en-GB" sz="1000" kern="0" dirty="0">
                  <a:solidFill>
                    <a:schemeClr val="bg1"/>
                  </a:solidFill>
                  <a:latin typeface="+mj-lt"/>
                  <a:ea typeface="ＭＳ Ｐゴシック"/>
                </a:rPr>
                <a:t>HIV/AIDS</a:t>
              </a:r>
            </a:p>
          </p:txBody>
        </p:sp>
        <p:sp>
          <p:nvSpPr>
            <p:cNvPr id="24" name="Oval 35">
              <a:extLst>
                <a:ext uri="{FF2B5EF4-FFF2-40B4-BE49-F238E27FC236}">
                  <a16:creationId xmlns:a16="http://schemas.microsoft.com/office/drawing/2014/main" xmlns="" id="{C8BF681A-48D4-4E0F-A3D3-50C8F2E11460}"/>
                </a:ext>
              </a:extLst>
            </p:cNvPr>
            <p:cNvSpPr/>
            <p:nvPr/>
          </p:nvSpPr>
          <p:spPr>
            <a:xfrm>
              <a:off x="2166915" y="3740805"/>
              <a:ext cx="1073250" cy="738868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lIns="0" rIns="0" rtlCol="0" anchor="ctr"/>
            <a:lstStyle/>
            <a:p>
              <a:pPr algn="ctr" defTabSz="914239">
                <a:defRPr/>
              </a:pPr>
              <a:r>
                <a:rPr lang="en-GB" sz="1000" kern="0" dirty="0">
                  <a:solidFill>
                    <a:schemeClr val="bg1"/>
                  </a:solidFill>
                  <a:latin typeface="+mj-lt"/>
                  <a:ea typeface="ＭＳ Ｐゴシック"/>
                </a:rPr>
                <a:t>Maternity &amp; Child Health</a:t>
              </a:r>
            </a:p>
          </p:txBody>
        </p:sp>
        <p:sp>
          <p:nvSpPr>
            <p:cNvPr id="25" name="Oval 36">
              <a:extLst>
                <a:ext uri="{FF2B5EF4-FFF2-40B4-BE49-F238E27FC236}">
                  <a16:creationId xmlns:a16="http://schemas.microsoft.com/office/drawing/2014/main" xmlns="" id="{6BEC13CD-5264-4908-81D0-BFA0D1AF7197}"/>
                </a:ext>
              </a:extLst>
            </p:cNvPr>
            <p:cNvSpPr/>
            <p:nvPr/>
          </p:nvSpPr>
          <p:spPr>
            <a:xfrm>
              <a:off x="4238304" y="1484784"/>
              <a:ext cx="1073250" cy="738868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lIns="0" rIns="0" rtlCol="0" anchor="ctr"/>
            <a:lstStyle/>
            <a:p>
              <a:pPr algn="ctr" defTabSz="914239">
                <a:defRPr/>
              </a:pPr>
              <a:r>
                <a:rPr lang="en-GB" sz="1000" kern="0" dirty="0">
                  <a:solidFill>
                    <a:schemeClr val="bg1"/>
                  </a:solidFill>
                  <a:latin typeface="+mj-lt"/>
                  <a:ea typeface="ＭＳ Ｐゴシック"/>
                </a:rPr>
                <a:t>AGEING</a:t>
              </a:r>
            </a:p>
          </p:txBody>
        </p:sp>
        <p:sp>
          <p:nvSpPr>
            <p:cNvPr id="26" name="Oval 37">
              <a:extLst>
                <a:ext uri="{FF2B5EF4-FFF2-40B4-BE49-F238E27FC236}">
                  <a16:creationId xmlns:a16="http://schemas.microsoft.com/office/drawing/2014/main" xmlns="" id="{FD7934DE-F834-4DDE-8736-BDBA726331D8}"/>
                </a:ext>
              </a:extLst>
            </p:cNvPr>
            <p:cNvSpPr/>
            <p:nvPr/>
          </p:nvSpPr>
          <p:spPr>
            <a:xfrm>
              <a:off x="5589427" y="2016779"/>
              <a:ext cx="1073250" cy="738868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lIns="0" rIns="0" rtlCol="0" anchor="ctr"/>
            <a:lstStyle/>
            <a:p>
              <a:pPr algn="ctr" defTabSz="914239">
                <a:defRPr/>
              </a:pPr>
              <a:r>
                <a:rPr lang="en-GB" sz="1000" kern="0" dirty="0">
                  <a:solidFill>
                    <a:schemeClr val="bg1"/>
                  </a:solidFill>
                  <a:latin typeface="+mj-lt"/>
                  <a:ea typeface="ＭＳ Ｐゴシック"/>
                </a:rPr>
                <a:t>ANTI-MICROBIAL RESISTENCE</a:t>
              </a:r>
            </a:p>
            <a:p>
              <a:pPr algn="ctr" defTabSz="914239">
                <a:defRPr/>
              </a:pPr>
              <a:endParaRPr lang="en-GB" sz="1000" kern="0" dirty="0">
                <a:solidFill>
                  <a:srgbClr val="323D43">
                    <a:lumMod val="75000"/>
                  </a:srgbClr>
                </a:solidFill>
                <a:latin typeface="+mj-lt"/>
                <a:ea typeface="ＭＳ Ｐゴシック"/>
              </a:endParaRPr>
            </a:p>
          </p:txBody>
        </p:sp>
        <p:sp>
          <p:nvSpPr>
            <p:cNvPr id="27" name="Oval 38">
              <a:extLst>
                <a:ext uri="{FF2B5EF4-FFF2-40B4-BE49-F238E27FC236}">
                  <a16:creationId xmlns:a16="http://schemas.microsoft.com/office/drawing/2014/main" xmlns="" id="{E6DBF910-1C29-42A5-98C8-586161530660}"/>
                </a:ext>
              </a:extLst>
            </p:cNvPr>
            <p:cNvSpPr/>
            <p:nvPr/>
          </p:nvSpPr>
          <p:spPr>
            <a:xfrm>
              <a:off x="6237499" y="2837744"/>
              <a:ext cx="1073250" cy="738868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lIns="0" rIns="0" rtlCol="0" anchor="ctr"/>
            <a:lstStyle/>
            <a:p>
              <a:pPr algn="ctr" defTabSz="914239">
                <a:defRPr/>
              </a:pPr>
              <a:r>
                <a:rPr lang="en-GB" sz="1000" kern="0" dirty="0">
                  <a:solidFill>
                    <a:schemeClr val="bg1"/>
                  </a:solidFill>
                  <a:latin typeface="+mj-lt"/>
                  <a:ea typeface="ＭＳ Ｐゴシック"/>
                </a:rPr>
                <a:t>NCDs</a:t>
              </a:r>
            </a:p>
          </p:txBody>
        </p:sp>
        <p:cxnSp>
          <p:nvCxnSpPr>
            <p:cNvPr id="28" name="Straight Arrow Connector 59">
              <a:extLst>
                <a:ext uri="{FF2B5EF4-FFF2-40B4-BE49-F238E27FC236}">
                  <a16:creationId xmlns:a16="http://schemas.microsoft.com/office/drawing/2014/main" xmlns="" id="{7E170DF9-B597-4514-B71C-8101C7FA1F0F}"/>
                </a:ext>
              </a:extLst>
            </p:cNvPr>
            <p:cNvCxnSpPr>
              <a:stCxn id="22" idx="5"/>
            </p:cNvCxnSpPr>
            <p:nvPr/>
          </p:nvCxnSpPr>
          <p:spPr>
            <a:xfrm>
              <a:off x="3812369" y="2647442"/>
              <a:ext cx="115256" cy="115964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none"/>
            </a:ln>
            <a:effectLst/>
          </p:spPr>
        </p:cxnSp>
        <p:cxnSp>
          <p:nvCxnSpPr>
            <p:cNvPr id="29" name="Straight Arrow Connector 60">
              <a:extLst>
                <a:ext uri="{FF2B5EF4-FFF2-40B4-BE49-F238E27FC236}">
                  <a16:creationId xmlns:a16="http://schemas.microsoft.com/office/drawing/2014/main" xmlns="" id="{8F48B5DD-3262-494B-87EC-805E602261BB}"/>
                </a:ext>
              </a:extLst>
            </p:cNvPr>
            <p:cNvCxnSpPr/>
            <p:nvPr/>
          </p:nvCxnSpPr>
          <p:spPr>
            <a:xfrm flipH="1">
              <a:off x="5654939" y="2653822"/>
              <a:ext cx="119127" cy="109584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none"/>
            </a:ln>
            <a:effectLst/>
          </p:spPr>
        </p:cxnSp>
        <p:cxnSp>
          <p:nvCxnSpPr>
            <p:cNvPr id="30" name="Straight Arrow Connector 62">
              <a:extLst>
                <a:ext uri="{FF2B5EF4-FFF2-40B4-BE49-F238E27FC236}">
                  <a16:creationId xmlns:a16="http://schemas.microsoft.com/office/drawing/2014/main" xmlns="" id="{ADE4D3E2-8182-4A42-96D2-A9F3EF8F97B6}"/>
                </a:ext>
              </a:extLst>
            </p:cNvPr>
            <p:cNvCxnSpPr/>
            <p:nvPr/>
          </p:nvCxnSpPr>
          <p:spPr>
            <a:xfrm flipH="1">
              <a:off x="5974339" y="3207178"/>
              <a:ext cx="248054" cy="109584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none"/>
            </a:ln>
            <a:effectLst/>
          </p:spPr>
        </p:cxnSp>
        <p:cxnSp>
          <p:nvCxnSpPr>
            <p:cNvPr id="31" name="Straight Arrow Connector 66">
              <a:extLst>
                <a:ext uri="{FF2B5EF4-FFF2-40B4-BE49-F238E27FC236}">
                  <a16:creationId xmlns:a16="http://schemas.microsoft.com/office/drawing/2014/main" xmlns="" id="{E23104F6-60EA-44A1-B695-4899C27E2AD2}"/>
                </a:ext>
              </a:extLst>
            </p:cNvPr>
            <p:cNvCxnSpPr/>
            <p:nvPr/>
          </p:nvCxnSpPr>
          <p:spPr>
            <a:xfrm flipH="1" flipV="1">
              <a:off x="3321176" y="3261970"/>
              <a:ext cx="248711" cy="111032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none"/>
            </a:ln>
            <a:effectLst/>
          </p:spPr>
        </p:cxnSp>
        <p:cxnSp>
          <p:nvCxnSpPr>
            <p:cNvPr id="32" name="Straight Arrow Connector 69">
              <a:extLst>
                <a:ext uri="{FF2B5EF4-FFF2-40B4-BE49-F238E27FC236}">
                  <a16:creationId xmlns:a16="http://schemas.microsoft.com/office/drawing/2014/main" xmlns="" id="{91CF6497-FBE6-49DF-9554-560E090A09A7}"/>
                </a:ext>
              </a:extLst>
            </p:cNvPr>
            <p:cNvCxnSpPr/>
            <p:nvPr/>
          </p:nvCxnSpPr>
          <p:spPr>
            <a:xfrm flipH="1">
              <a:off x="3276663" y="4001562"/>
              <a:ext cx="293223" cy="108193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none"/>
            </a:ln>
            <a:effectLst/>
          </p:spPr>
        </p:cxnSp>
        <p:cxnSp>
          <p:nvCxnSpPr>
            <p:cNvPr id="33" name="Straight Arrow Connector 71">
              <a:extLst>
                <a:ext uri="{FF2B5EF4-FFF2-40B4-BE49-F238E27FC236}">
                  <a16:creationId xmlns:a16="http://schemas.microsoft.com/office/drawing/2014/main" xmlns="" id="{A7454814-86E7-40B9-9A04-83459E59BA1D}"/>
                </a:ext>
              </a:extLst>
            </p:cNvPr>
            <p:cNvCxnSpPr/>
            <p:nvPr/>
          </p:nvCxnSpPr>
          <p:spPr>
            <a:xfrm flipH="1" flipV="1">
              <a:off x="4773031" y="2258190"/>
              <a:ext cx="18251" cy="142676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none"/>
            </a:ln>
            <a:effectLst/>
          </p:spPr>
        </p:cxnSp>
      </p:grpSp>
      <p:sp>
        <p:nvSpPr>
          <p:cNvPr id="34" name="Oval 10">
            <a:extLst>
              <a:ext uri="{FF2B5EF4-FFF2-40B4-BE49-F238E27FC236}">
                <a16:creationId xmlns:a16="http://schemas.microsoft.com/office/drawing/2014/main" xmlns="" id="{56DE5E9B-ADF7-4EF4-A50C-4D79A4947B0A}"/>
              </a:ext>
            </a:extLst>
          </p:cNvPr>
          <p:cNvSpPr/>
          <p:nvPr/>
        </p:nvSpPr>
        <p:spPr>
          <a:xfrm>
            <a:off x="4088724" y="2263543"/>
            <a:ext cx="2442792" cy="2475583"/>
          </a:xfrm>
          <a:prstGeom prst="ellipse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</p:sp>
      <p:sp>
        <p:nvSpPr>
          <p:cNvPr id="2" name="TextBox 1"/>
          <p:cNvSpPr txBox="1"/>
          <p:nvPr/>
        </p:nvSpPr>
        <p:spPr>
          <a:xfrm>
            <a:off x="4574685" y="3101631"/>
            <a:ext cx="1562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</a:rPr>
              <a:t>Health Sector Strategic Plan</a:t>
            </a:r>
            <a:endParaRPr lang="en-GB" dirty="0">
              <a:solidFill>
                <a:schemeClr val="bg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xmlns="" id="{1926114A-6B40-467B-9903-69E0485127CB}"/>
              </a:ext>
            </a:extLst>
          </p:cNvPr>
          <p:cNvGrpSpPr/>
          <p:nvPr/>
        </p:nvGrpSpPr>
        <p:grpSpPr>
          <a:xfrm>
            <a:off x="6393008" y="3864706"/>
            <a:ext cx="1400081" cy="738868"/>
            <a:chOff x="5974339" y="3779786"/>
            <a:chExt cx="1400081" cy="738868"/>
          </a:xfrm>
        </p:grpSpPr>
        <p:sp>
          <p:nvSpPr>
            <p:cNvPr id="36" name="Oval 39">
              <a:extLst>
                <a:ext uri="{FF2B5EF4-FFF2-40B4-BE49-F238E27FC236}">
                  <a16:creationId xmlns:a16="http://schemas.microsoft.com/office/drawing/2014/main" xmlns="" id="{53DA2ECB-AD15-4A3D-AA40-35EC66B7524E}"/>
                </a:ext>
              </a:extLst>
            </p:cNvPr>
            <p:cNvSpPr/>
            <p:nvPr/>
          </p:nvSpPr>
          <p:spPr>
            <a:xfrm>
              <a:off x="6297120" y="3779786"/>
              <a:ext cx="1077300" cy="738868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algn="ctr" defTabSz="914239">
                <a:defRPr/>
              </a:pPr>
              <a:r>
                <a:rPr lang="en-GB" sz="2000" kern="0" dirty="0">
                  <a:solidFill>
                    <a:prstClr val="white"/>
                  </a:solidFill>
                  <a:latin typeface="+mj-lt"/>
                  <a:ea typeface="ＭＳ Ｐゴシック"/>
                </a:rPr>
                <a:t>Eye care</a:t>
              </a:r>
              <a:endParaRPr lang="en-GB" sz="1000" kern="0" dirty="0">
                <a:solidFill>
                  <a:prstClr val="white"/>
                </a:solidFill>
                <a:latin typeface="+mj-lt"/>
                <a:ea typeface="ＭＳ Ｐゴシック"/>
              </a:endParaRPr>
            </a:p>
          </p:txBody>
        </p:sp>
        <p:cxnSp>
          <p:nvCxnSpPr>
            <p:cNvPr id="37" name="Straight Arrow Connector 64">
              <a:extLst>
                <a:ext uri="{FF2B5EF4-FFF2-40B4-BE49-F238E27FC236}">
                  <a16:creationId xmlns:a16="http://schemas.microsoft.com/office/drawing/2014/main" xmlns="" id="{910936EF-65E5-4E61-86CA-FD344719B176}"/>
                </a:ext>
              </a:extLst>
            </p:cNvPr>
            <p:cNvCxnSpPr/>
            <p:nvPr/>
          </p:nvCxnSpPr>
          <p:spPr>
            <a:xfrm flipH="1" flipV="1">
              <a:off x="5974339" y="3947677"/>
              <a:ext cx="343350" cy="107769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tailEnd type="none"/>
            </a:ln>
            <a:effectLst/>
          </p:spPr>
        </p:cxnSp>
      </p:grpSp>
      <p:sp>
        <p:nvSpPr>
          <p:cNvPr id="38" name="Rounded Rectangle 4">
            <a:extLst>
              <a:ext uri="{FF2B5EF4-FFF2-40B4-BE49-F238E27FC236}">
                <a16:creationId xmlns:a16="http://schemas.microsoft.com/office/drawing/2014/main" xmlns="" id="{CF96A295-C466-4503-8699-1010122ABCEB}"/>
              </a:ext>
            </a:extLst>
          </p:cNvPr>
          <p:cNvSpPr/>
          <p:nvPr/>
        </p:nvSpPr>
        <p:spPr>
          <a:xfrm>
            <a:off x="1601959" y="5113628"/>
            <a:ext cx="8383869" cy="115212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spcFirstLastPara="0" vert="horz" wrap="square" lIns="19050" tIns="19050" rIns="19050" bIns="19050" numCol="1" spcCol="1270" anchor="ctr" anchorCtr="0">
            <a:noAutofit/>
          </a:bodyPr>
          <a:lstStyle/>
          <a:p>
            <a:pPr algn="ctr" defTabSz="444421">
              <a:lnSpc>
                <a:spcPct val="90000"/>
              </a:lnSpc>
              <a:spcAft>
                <a:spcPct val="35000"/>
              </a:spcAft>
              <a:defRPr/>
            </a:pPr>
            <a:r>
              <a:rPr lang="en-GB" sz="2400" b="1" kern="0" dirty="0">
                <a:solidFill>
                  <a:schemeClr val="bg1"/>
                </a:solidFill>
                <a:latin typeface="+mj-lt"/>
                <a:ea typeface="ＭＳ Ｐゴシック"/>
              </a:rPr>
              <a:t>If eye care is not part of the health sector strategic plan, it will not be prioritized </a:t>
            </a:r>
          </a:p>
        </p:txBody>
      </p:sp>
    </p:spTree>
    <p:extLst>
      <p:ext uri="{BB962C8B-B14F-4D97-AF65-F5344CB8AC3E}">
        <p14:creationId xmlns:p14="http://schemas.microsoft.com/office/powerpoint/2010/main" val="220491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0"/>
            <a:ext cx="12192002" cy="712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5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5BE6EF4-8162-4394-BA8A-A98A553EDA8A}"/>
              </a:ext>
            </a:extLst>
          </p:cNvPr>
          <p:cNvSpPr/>
          <p:nvPr/>
        </p:nvSpPr>
        <p:spPr>
          <a:xfrm>
            <a:off x="926361" y="566660"/>
            <a:ext cx="874543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b="1" dirty="0" smtClean="0">
                <a:latin typeface="+mj-lt"/>
              </a:rPr>
              <a:t>Integrated People </a:t>
            </a:r>
            <a:r>
              <a:rPr lang="en-US" sz="3200" b="1" dirty="0" err="1" smtClean="0">
                <a:latin typeface="+mj-lt"/>
              </a:rPr>
              <a:t>Centred</a:t>
            </a:r>
            <a:r>
              <a:rPr lang="en-US" sz="3200" b="1" dirty="0" smtClean="0">
                <a:latin typeface="+mj-lt"/>
              </a:rPr>
              <a:t> Eye Care</a:t>
            </a:r>
            <a:endParaRPr lang="en-US" sz="3200" b="1" dirty="0">
              <a:latin typeface="+mj-lt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Are managed and delivered so that people receive a continuum of eye care interventions covering </a:t>
            </a:r>
            <a:r>
              <a:rPr lang="en-US" sz="2800" b="1" dirty="0"/>
              <a:t>promotion, prevention, treatment and rehabilitation</a:t>
            </a:r>
            <a:r>
              <a:rPr lang="en-US" sz="2800" dirty="0"/>
              <a:t>;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Address the full spectrum of eye conditions </a:t>
            </a:r>
            <a:r>
              <a:rPr lang="en-US" sz="2800" b="1" dirty="0"/>
              <a:t>according to their need</a:t>
            </a:r>
            <a:r>
              <a:rPr lang="en-US" sz="2800" dirty="0"/>
              <a:t>;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Are </a:t>
            </a:r>
            <a:r>
              <a:rPr lang="en-US" sz="2800" b="1" dirty="0"/>
              <a:t>coordinated </a:t>
            </a:r>
            <a:r>
              <a:rPr lang="en-US" sz="2800" dirty="0"/>
              <a:t>across the different levels and sites of care within and beyond the health sector; and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Recognize people as participants and beneficiaries of these services, throughout their </a:t>
            </a:r>
            <a:r>
              <a:rPr lang="en-US" sz="2800" b="1" dirty="0"/>
              <a:t>life course</a:t>
            </a:r>
            <a:r>
              <a:rPr lang="en-US" sz="2800" dirty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067778" y="0"/>
            <a:ext cx="21242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26361" y="6460764"/>
            <a:ext cx="4992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© World Health Organisation 2019. Some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30270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465339-8C35-4194-BA04-B38BD7147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22" y="316775"/>
            <a:ext cx="9385387" cy="1236828"/>
          </a:xfrm>
        </p:spPr>
        <p:txBody>
          <a:bodyPr/>
          <a:lstStyle/>
          <a:p>
            <a:r>
              <a:rPr lang="en-US" sz="4400" dirty="0" smtClean="0"/>
              <a:t>Strengthen all levels of care</a:t>
            </a:r>
            <a:endParaRPr lang="en-US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52E0056-3E8C-4C12-8B45-D8BB5819F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7614" y="1410938"/>
            <a:ext cx="5584573" cy="4665397"/>
          </a:xfrm>
          <a:prstGeom prst="rect">
            <a:avLst/>
          </a:prstGeom>
        </p:spPr>
      </p:pic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xmlns="" id="{6B39D9B8-E161-454E-9A23-79DA6F8DCDF9}"/>
              </a:ext>
            </a:extLst>
          </p:cNvPr>
          <p:cNvSpPr txBox="1">
            <a:spLocks/>
          </p:cNvSpPr>
          <p:nvPr/>
        </p:nvSpPr>
        <p:spPr>
          <a:xfrm>
            <a:off x="7659744" y="2651550"/>
            <a:ext cx="2582939" cy="24482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ts val="25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Mr Eaves XL Mod OT Book" panose="020B0503060502020202" pitchFamily="34" charset="77"/>
                <a:ea typeface="+mn-ea"/>
                <a:cs typeface="+mn-cs"/>
              </a:defRPr>
            </a:lvl1pPr>
            <a:lvl2pPr marL="227013" indent="-222250" algn="l" defTabSz="914400" rtl="0" eaLnBrk="1" latinLnBrk="0" hangingPunct="1">
              <a:lnSpc>
                <a:spcPts val="2500"/>
              </a:lnSpc>
              <a:spcBef>
                <a:spcPts val="500"/>
              </a:spcBef>
              <a:spcAft>
                <a:spcPts val="600"/>
              </a:spcAft>
              <a:buClr>
                <a:schemeClr val="accent5"/>
              </a:buClr>
              <a:buSzPct val="150000"/>
              <a:buFont typeface="System Font Regular"/>
              <a:buChar char="-"/>
              <a:tabLst/>
              <a:defRPr sz="2400" b="0" i="0" kern="1200">
                <a:solidFill>
                  <a:schemeClr val="tx1"/>
                </a:solidFill>
                <a:latin typeface="Mr Eaves XL Mod OT Book" panose="020B0503060502020202" pitchFamily="34" charset="77"/>
                <a:ea typeface="+mn-ea"/>
                <a:cs typeface="+mn-cs"/>
              </a:defRPr>
            </a:lvl2pPr>
            <a:lvl3pPr marL="449263" indent="-222250" algn="l" defTabSz="914400" rtl="0" eaLnBrk="1" latinLnBrk="0" hangingPunct="1">
              <a:lnSpc>
                <a:spcPts val="2500"/>
              </a:lnSpc>
              <a:spcBef>
                <a:spcPts val="500"/>
              </a:spcBef>
              <a:spcAft>
                <a:spcPts val="600"/>
              </a:spcAft>
              <a:buClr>
                <a:schemeClr val="accent5"/>
              </a:buClr>
              <a:buSzPct val="150000"/>
              <a:buFont typeface="System Font Regular"/>
              <a:buChar char="-"/>
              <a:tabLst/>
              <a:defRPr sz="2400" b="0" i="0" kern="1200">
                <a:solidFill>
                  <a:schemeClr val="tx1"/>
                </a:solidFill>
                <a:latin typeface="Mr Eaves XL Mod OT Book" panose="020B0503060502020202" pitchFamily="34" charset="77"/>
                <a:ea typeface="+mn-ea"/>
                <a:cs typeface="+mn-cs"/>
              </a:defRPr>
            </a:lvl3pPr>
            <a:lvl4pPr marL="449263" indent="-222250" algn="l" defTabSz="914400" rtl="0" eaLnBrk="1" latinLnBrk="0" hangingPunct="1">
              <a:lnSpc>
                <a:spcPts val="2500"/>
              </a:lnSpc>
              <a:spcBef>
                <a:spcPts val="500"/>
              </a:spcBef>
              <a:spcAft>
                <a:spcPts val="600"/>
              </a:spcAft>
              <a:buClr>
                <a:schemeClr val="accent2"/>
              </a:buClr>
              <a:buSzPct val="150000"/>
              <a:buFont typeface="System Font Regular"/>
              <a:buChar char="-"/>
              <a:tabLst/>
              <a:defRPr sz="2400" b="0" i="0" kern="1200">
                <a:solidFill>
                  <a:schemeClr val="tx1"/>
                </a:solidFill>
                <a:latin typeface="Mr Eaves XL Mod OT Book" panose="020B0503060502020202" pitchFamily="34" charset="77"/>
                <a:ea typeface="+mn-ea"/>
                <a:cs typeface="+mn-cs"/>
              </a:defRPr>
            </a:lvl4pPr>
            <a:lvl5pPr marL="669925" indent="-220663" algn="l" defTabSz="914400" rtl="0" eaLnBrk="1" latinLnBrk="0" hangingPunct="1">
              <a:lnSpc>
                <a:spcPts val="2500"/>
              </a:lnSpc>
              <a:spcBef>
                <a:spcPts val="500"/>
              </a:spcBef>
              <a:spcAft>
                <a:spcPts val="600"/>
              </a:spcAft>
              <a:buClr>
                <a:schemeClr val="accent5"/>
              </a:buClr>
              <a:buSzPct val="150000"/>
              <a:buFont typeface="System Font Regular"/>
              <a:buChar char="-"/>
              <a:tabLst/>
              <a:defRPr sz="2400" b="0" i="0" kern="1200">
                <a:solidFill>
                  <a:schemeClr val="tx1"/>
                </a:solidFill>
                <a:latin typeface="Mr Eaves XL Mod OT Book" panose="020B0503060502020202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latin typeface="+mn-lt"/>
              </a:rPr>
              <a:t>Workforce</a:t>
            </a:r>
          </a:p>
          <a:p>
            <a:pPr marL="342900" indent="-3429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latin typeface="+mn-lt"/>
              </a:rPr>
              <a:t>Equipment &amp; consumables</a:t>
            </a:r>
          </a:p>
          <a:p>
            <a:pPr marL="342900" indent="-3429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latin typeface="+mn-lt"/>
              </a:rPr>
              <a:t>Assistive products</a:t>
            </a:r>
          </a:p>
          <a:p>
            <a:pPr marL="342900" indent="-34290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latin typeface="+mn-lt"/>
              </a:rPr>
              <a:t>Infrastructure</a:t>
            </a:r>
          </a:p>
          <a:p>
            <a:endParaRPr lang="en-GB" sz="2000" dirty="0"/>
          </a:p>
          <a:p>
            <a:endParaRPr lang="en-US" sz="2000" dirty="0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xmlns="" id="{C56DBAB8-0179-4455-8EA6-70CD9B99BA7A}"/>
              </a:ext>
            </a:extLst>
          </p:cNvPr>
          <p:cNvSpPr txBox="1">
            <a:spLocks/>
          </p:cNvSpPr>
          <p:nvPr/>
        </p:nvSpPr>
        <p:spPr>
          <a:xfrm>
            <a:off x="8077847" y="5222006"/>
            <a:ext cx="1204271" cy="1149297"/>
          </a:xfrm>
          <a:prstGeom prst="rect">
            <a:avLst/>
          </a:prstGeom>
        </p:spPr>
        <p:txBody>
          <a:bodyPr vert="horz" lIns="90992" tIns="45496" rIns="90992" bIns="45496" rtlCol="0" anchor="ctr">
            <a:normAutofit fontScale="92500" lnSpcReduction="20000"/>
          </a:bodyPr>
          <a:lstStyle>
            <a:lvl1pPr algn="ctr" defTabSz="909891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8800" dirty="0">
                <a:solidFill>
                  <a:schemeClr val="tx1"/>
                </a:solidFill>
                <a:latin typeface="Rockwell" panose="02060603020205020403" pitchFamily="18" charset="0"/>
              </a:rPr>
              <a:t>$</a:t>
            </a:r>
          </a:p>
        </p:txBody>
      </p:sp>
      <p:sp>
        <p:nvSpPr>
          <p:cNvPr id="7" name="Rectangle 6"/>
          <p:cNvSpPr/>
          <p:nvPr/>
        </p:nvSpPr>
        <p:spPr>
          <a:xfrm>
            <a:off x="10067778" y="0"/>
            <a:ext cx="212422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07614" y="6523606"/>
            <a:ext cx="4992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© World Health Organisation 2019. Some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46160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64361" y="2367449"/>
            <a:ext cx="4483510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defTabSz="6858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WHO’s </a:t>
            </a:r>
            <a:r>
              <a:rPr lang="en-GB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first ever World Report on Vision </a:t>
            </a:r>
          </a:p>
          <a:p>
            <a:pPr marL="285750" indent="-285750" algn="just" defTabSz="6858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Strategic framework: </a:t>
            </a:r>
            <a:r>
              <a:rPr lang="en-GB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guide action at </a:t>
            </a:r>
            <a:r>
              <a:rPr lang="en-GB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GB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national, regional and global </a:t>
            </a:r>
            <a:r>
              <a:rPr lang="en-GB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level </a:t>
            </a:r>
            <a:endParaRPr lang="en-GB" sz="20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285750" indent="-285750" algn="just" defTabSz="6858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Critical </a:t>
            </a:r>
            <a:r>
              <a:rPr lang="en-GB" sz="2000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moment to inform and persuade global leaders about the magnitude and unacceptability of vision loss globally.</a:t>
            </a:r>
            <a:endParaRPr lang="id-ID" sz="2000" dirty="0">
              <a:solidFill>
                <a:prstClr val="black">
                  <a:lumMod val="50000"/>
                  <a:lumOff val="50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66552" y="1546695"/>
            <a:ext cx="3796384" cy="532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GB" sz="2800" b="1" dirty="0" smtClean="0">
                <a:solidFill>
                  <a:schemeClr val="accent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World Report on Vision</a:t>
            </a:r>
            <a:endParaRPr lang="id-ID" sz="2800" dirty="0">
              <a:solidFill>
                <a:schemeClr val="accent1"/>
              </a:solidFill>
              <a:effectLst/>
              <a:latin typeface="Lato Heavy" panose="020F0502020204030203" pitchFamily="34" charset="0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4222" cy="6858000"/>
          </a:xfrm>
          <a:prstGeom prst="rect">
            <a:avLst/>
          </a:prstGeom>
          <a:solidFill>
            <a:srgbClr val="0E66A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9" r="111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752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" y="0"/>
            <a:ext cx="6241143" cy="68580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Rectangle 12"/>
          <p:cNvSpPr/>
          <p:nvPr/>
        </p:nvSpPr>
        <p:spPr>
          <a:xfrm>
            <a:off x="96872" y="1394152"/>
            <a:ext cx="3294250" cy="125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3600" b="1" dirty="0" smtClean="0">
                <a:solidFill>
                  <a:schemeClr val="bg1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COUNTRY LAUNCHES</a:t>
            </a:r>
            <a:endParaRPr lang="id-ID" sz="3200" dirty="0">
              <a:solidFill>
                <a:schemeClr val="bg1"/>
              </a:solidFill>
              <a:effectLst/>
              <a:latin typeface="Lato Heavy" panose="020F0502020204030203" pitchFamily="34" charset="0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9066024" y="1077880"/>
            <a:ext cx="3023951" cy="125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GB" sz="3600" b="1" dirty="0" smtClean="0">
                <a:solidFill>
                  <a:schemeClr val="accent5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rPr>
              <a:t>CHOGM RWANDA</a:t>
            </a:r>
            <a:endParaRPr lang="id-ID" sz="3200" dirty="0">
              <a:solidFill>
                <a:schemeClr val="accent5"/>
              </a:solidFill>
              <a:effectLst/>
              <a:latin typeface="Lato Heavy" panose="020F0502020204030203" pitchFamily="34" charset="0"/>
              <a:ea typeface="Lato Heavy" panose="020F0502020204030203" pitchFamily="34" charset="0"/>
              <a:cs typeface="Lato Heavy" panose="020F0502020204030203" pitchFamily="34" charset="0"/>
            </a:endParaRPr>
          </a:p>
        </p:txBody>
      </p:sp>
      <p:pic>
        <p:nvPicPr>
          <p:cNvPr id="10" name="Picture Placeholder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00" r="19700"/>
          <a:stretch>
            <a:fillRect/>
          </a:stretch>
        </p:blipFill>
        <p:spPr>
          <a:xfrm>
            <a:off x="6241142" y="1262743"/>
            <a:ext cx="2273769" cy="2394857"/>
          </a:xfrm>
          <a:custGeom>
            <a:avLst/>
            <a:gdLst>
              <a:gd name="connsiteX0" fmla="*/ 0 w 2256972"/>
              <a:gd name="connsiteY0" fmla="*/ 0 h 2394857"/>
              <a:gd name="connsiteX1" fmla="*/ 2256972 w 2256972"/>
              <a:gd name="connsiteY1" fmla="*/ 0 h 2394857"/>
              <a:gd name="connsiteX2" fmla="*/ 2256972 w 2256972"/>
              <a:gd name="connsiteY2" fmla="*/ 2394857 h 2394857"/>
              <a:gd name="connsiteX3" fmla="*/ 0 w 2256972"/>
              <a:gd name="connsiteY3" fmla="*/ 2394857 h 239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6972" h="2394857">
                <a:moveTo>
                  <a:pt x="0" y="0"/>
                </a:moveTo>
                <a:lnTo>
                  <a:pt x="2256972" y="0"/>
                </a:lnTo>
                <a:lnTo>
                  <a:pt x="2256972" y="2394857"/>
                </a:lnTo>
                <a:lnTo>
                  <a:pt x="0" y="2394857"/>
                </a:lnTo>
                <a:close/>
              </a:path>
            </a:pathLst>
          </a:custGeom>
        </p:spPr>
      </p:pic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4" name="TextBox 3"/>
          <p:cNvSpPr txBox="1"/>
          <p:nvPr/>
        </p:nvSpPr>
        <p:spPr>
          <a:xfrm>
            <a:off x="8988136" y="3657600"/>
            <a:ext cx="28782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70C0"/>
                </a:solidFill>
              </a:rPr>
              <a:t>WORLD HEALTH ASSEMBLY RESOLUTION</a:t>
            </a:r>
            <a:endParaRPr lang="en-GB" sz="3600" dirty="0">
              <a:solidFill>
                <a:srgbClr val="0070C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2399" y="3740727"/>
            <a:ext cx="3238723" cy="16711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600" dirty="0" smtClean="0"/>
              <a:t>UN FRIENDS OF VISIONS</a:t>
            </a:r>
            <a:endParaRPr lang="id-ID" sz="3600" dirty="0"/>
          </a:p>
        </p:txBody>
      </p:sp>
      <p:pic>
        <p:nvPicPr>
          <p:cNvPr id="12" name="Picture Placeholder 11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46" b="4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Picture 2" descr="The full spectrum of WHO Sustainable Development Goal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967" y="3678520"/>
            <a:ext cx="2248573" cy="237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Placeholder 42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" r="190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9175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A1C2F14-16F6-474A-8049-2EBCD54F8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253" y="0"/>
            <a:ext cx="123048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523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ision Yellow BG">
  <a:themeElements>
    <a:clrScheme name="WHO Vision Programme">
      <a:dk1>
        <a:srgbClr val="000000"/>
      </a:dk1>
      <a:lt1>
        <a:srgbClr val="FFFFFF"/>
      </a:lt1>
      <a:dk2>
        <a:srgbClr val="000000"/>
      </a:dk2>
      <a:lt2>
        <a:srgbClr val="F6F0CB"/>
      </a:lt2>
      <a:accent1>
        <a:srgbClr val="D8B500"/>
      </a:accent1>
      <a:accent2>
        <a:srgbClr val="AB986D"/>
      </a:accent2>
      <a:accent3>
        <a:srgbClr val="F9B104"/>
      </a:accent3>
      <a:accent4>
        <a:srgbClr val="B78F2B"/>
      </a:accent4>
      <a:accent5>
        <a:srgbClr val="FFD500"/>
      </a:accent5>
      <a:accent6>
        <a:srgbClr val="EB8F2D"/>
      </a:accent6>
      <a:hlink>
        <a:srgbClr val="EB8F2D"/>
      </a:hlink>
      <a:folHlink>
        <a:srgbClr val="AB986D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uos_ppt__template_v7">
  <a:themeElements>
    <a:clrScheme name="uos_ppt__template_v7 1">
      <a:dk1>
        <a:srgbClr val="323D43"/>
      </a:dk1>
      <a:lt1>
        <a:srgbClr val="FFFFFF"/>
      </a:lt1>
      <a:dk2>
        <a:srgbClr val="014359"/>
      </a:dk2>
      <a:lt2>
        <a:srgbClr val="77ADD3"/>
      </a:lt2>
      <a:accent1>
        <a:srgbClr val="979E45"/>
      </a:accent1>
      <a:accent2>
        <a:srgbClr val="4F5A20"/>
      </a:accent2>
      <a:accent3>
        <a:srgbClr val="FFFFFF"/>
      </a:accent3>
      <a:accent4>
        <a:srgbClr val="293338"/>
      </a:accent4>
      <a:accent5>
        <a:srgbClr val="C9CCB0"/>
      </a:accent5>
      <a:accent6>
        <a:srgbClr val="47511C"/>
      </a:accent6>
      <a:hlink>
        <a:srgbClr val="A67891"/>
      </a:hlink>
      <a:folHlink>
        <a:srgbClr val="8F9E94"/>
      </a:folHlink>
    </a:clrScheme>
    <a:fontScheme name="uos_ppt__template_v7">
      <a:majorFont>
        <a:latin typeface="Georgia"/>
        <a:ea typeface="ＭＳ Ｐゴシック"/>
        <a:cs typeface="ＭＳ Ｐゴシック"/>
      </a:majorFont>
      <a:minorFont>
        <a:latin typeface="Georgi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Lucida Sans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Lucida Sans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uos_ppt__template_v7 1">
        <a:dk1>
          <a:srgbClr val="323D43"/>
        </a:dk1>
        <a:lt1>
          <a:srgbClr val="FFFFFF"/>
        </a:lt1>
        <a:dk2>
          <a:srgbClr val="014359"/>
        </a:dk2>
        <a:lt2>
          <a:srgbClr val="77ADD3"/>
        </a:lt2>
        <a:accent1>
          <a:srgbClr val="979E45"/>
        </a:accent1>
        <a:accent2>
          <a:srgbClr val="4F5A20"/>
        </a:accent2>
        <a:accent3>
          <a:srgbClr val="FFFFFF"/>
        </a:accent3>
        <a:accent4>
          <a:srgbClr val="293338"/>
        </a:accent4>
        <a:accent5>
          <a:srgbClr val="C9CCB0"/>
        </a:accent5>
        <a:accent6>
          <a:srgbClr val="47511C"/>
        </a:accent6>
        <a:hlink>
          <a:srgbClr val="A67891"/>
        </a:hlink>
        <a:folHlink>
          <a:srgbClr val="8F9E9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Instant Blue Green">
      <a:dk1>
        <a:sysClr val="windowText" lastClr="000000"/>
      </a:dk1>
      <a:lt1>
        <a:sysClr val="window" lastClr="FFFFFF"/>
      </a:lt1>
      <a:dk2>
        <a:srgbClr val="222328"/>
      </a:dk2>
      <a:lt2>
        <a:srgbClr val="D1EAF7"/>
      </a:lt2>
      <a:accent1>
        <a:srgbClr val="0E66AE"/>
      </a:accent1>
      <a:accent2>
        <a:srgbClr val="00C077"/>
      </a:accent2>
      <a:accent3>
        <a:srgbClr val="08DA76"/>
      </a:accent3>
      <a:accent4>
        <a:srgbClr val="11B797"/>
      </a:accent4>
      <a:accent5>
        <a:srgbClr val="1A7C77"/>
      </a:accent5>
      <a:accent6>
        <a:srgbClr val="09996C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2332</TotalTime>
  <Words>441</Words>
  <Application>Microsoft Office PowerPoint</Application>
  <PresentationFormat>Widescreen</PresentationFormat>
  <Paragraphs>76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17</vt:i4>
      </vt:variant>
    </vt:vector>
  </HeadingPairs>
  <TitlesOfParts>
    <vt:vector size="37" baseType="lpstr">
      <vt:lpstr>ＭＳ Ｐゴシック</vt:lpstr>
      <vt:lpstr>ＭＳ Ｐゴシック</vt:lpstr>
      <vt:lpstr>Arial</vt:lpstr>
      <vt:lpstr>Calibri</vt:lpstr>
      <vt:lpstr>Calibri Light</vt:lpstr>
      <vt:lpstr>Century Gothic</vt:lpstr>
      <vt:lpstr>Georgia</vt:lpstr>
      <vt:lpstr>Lato</vt:lpstr>
      <vt:lpstr>Lato Black</vt:lpstr>
      <vt:lpstr>Lato Heavy</vt:lpstr>
      <vt:lpstr>Mr Eaves XL Mod OT Book</vt:lpstr>
      <vt:lpstr>Mr Eaves XL Mod OT Heavy</vt:lpstr>
      <vt:lpstr>Mr Eaves XL Mod OT Reg</vt:lpstr>
      <vt:lpstr>Rockwell</vt:lpstr>
      <vt:lpstr>System Font Regular</vt:lpstr>
      <vt:lpstr>Times New Roman</vt:lpstr>
      <vt:lpstr>Office Theme</vt:lpstr>
      <vt:lpstr>Vision Yellow BG</vt:lpstr>
      <vt:lpstr>2_uos_ppt__template_v7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Strengthen all levels of care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Jessica</dc:creator>
  <cp:lastModifiedBy>Drew Keys</cp:lastModifiedBy>
  <cp:revision>43</cp:revision>
  <cp:lastPrinted>2019-10-28T13:44:48Z</cp:lastPrinted>
  <dcterms:created xsi:type="dcterms:W3CDTF">2019-10-02T17:11:58Z</dcterms:created>
  <dcterms:modified xsi:type="dcterms:W3CDTF">2019-11-24T06:24:26Z</dcterms:modified>
</cp:coreProperties>
</file>